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8" r:id="rId2"/>
    <p:sldId id="340" r:id="rId3"/>
    <p:sldId id="337" r:id="rId4"/>
    <p:sldId id="343" r:id="rId5"/>
    <p:sldId id="305" r:id="rId6"/>
  </p:sldIdLst>
  <p:sldSz cx="12192000" cy="6858000"/>
  <p:notesSz cx="6797675" cy="9926638"/>
  <p:defaultText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0765" autoAdjust="0"/>
    <p:restoredTop sz="68209" autoAdjust="0"/>
  </p:normalViewPr>
  <p:slideViewPr>
    <p:cSldViewPr snapToGrid="0">
      <p:cViewPr varScale="1">
        <p:scale>
          <a:sx n="75" d="100"/>
          <a:sy n="75" d="100"/>
        </p:scale>
        <p:origin x="546" y="60"/>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77" d="100"/>
          <a:sy n="77" d="100"/>
        </p:scale>
        <p:origin x="3360"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45659" cy="498056"/>
          </a:xfrm>
          <a:prstGeom prst="rect">
            <a:avLst/>
          </a:prstGeom>
        </p:spPr>
        <p:txBody>
          <a:bodyPr vert="horz" lIns="91294" tIns="45647" rIns="91294" bIns="45647" rtlCol="0"/>
          <a:lstStyle>
            <a:lvl1pPr algn="l">
              <a:defRPr sz="1200"/>
            </a:lvl1pPr>
          </a:lstStyle>
          <a:p>
            <a:endParaRPr lang="lv-LV"/>
          </a:p>
        </p:txBody>
      </p:sp>
      <p:sp>
        <p:nvSpPr>
          <p:cNvPr id="3" name="Date Placeholder 2"/>
          <p:cNvSpPr>
            <a:spLocks noGrp="1"/>
          </p:cNvSpPr>
          <p:nvPr>
            <p:ph type="dt" idx="1"/>
          </p:nvPr>
        </p:nvSpPr>
        <p:spPr>
          <a:xfrm>
            <a:off x="3850443" y="1"/>
            <a:ext cx="2945659" cy="498056"/>
          </a:xfrm>
          <a:prstGeom prst="rect">
            <a:avLst/>
          </a:prstGeom>
        </p:spPr>
        <p:txBody>
          <a:bodyPr vert="horz" lIns="91294" tIns="45647" rIns="91294" bIns="45647" rtlCol="0"/>
          <a:lstStyle>
            <a:lvl1pPr algn="r">
              <a:defRPr sz="1200"/>
            </a:lvl1pPr>
          </a:lstStyle>
          <a:p>
            <a:fld id="{C8D301B5-C170-4113-9DAD-8721E3B3B44E}" type="datetimeFigureOut">
              <a:rPr lang="lv-LV" smtClean="0"/>
              <a:t>19.02.2020</a:t>
            </a:fld>
            <a:endParaRPr lang="lv-LV"/>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294" tIns="45647" rIns="91294" bIns="45647" rtlCol="0" anchor="ctr"/>
          <a:lstStyle/>
          <a:p>
            <a:endParaRPr lang="lv-LV"/>
          </a:p>
        </p:txBody>
      </p:sp>
      <p:sp>
        <p:nvSpPr>
          <p:cNvPr id="5" name="Notes Placeholder 4"/>
          <p:cNvSpPr>
            <a:spLocks noGrp="1"/>
          </p:cNvSpPr>
          <p:nvPr>
            <p:ph type="body" sz="quarter" idx="3"/>
          </p:nvPr>
        </p:nvSpPr>
        <p:spPr>
          <a:xfrm>
            <a:off x="679768" y="4777195"/>
            <a:ext cx="5438140" cy="3908613"/>
          </a:xfrm>
          <a:prstGeom prst="rect">
            <a:avLst/>
          </a:prstGeom>
        </p:spPr>
        <p:txBody>
          <a:bodyPr vert="horz" lIns="91294" tIns="45647" rIns="91294" bIns="45647"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6" name="Footer Placeholder 5"/>
          <p:cNvSpPr>
            <a:spLocks noGrp="1"/>
          </p:cNvSpPr>
          <p:nvPr>
            <p:ph type="ftr" sz="quarter" idx="4"/>
          </p:nvPr>
        </p:nvSpPr>
        <p:spPr>
          <a:xfrm>
            <a:off x="1" y="9428584"/>
            <a:ext cx="2945659" cy="498055"/>
          </a:xfrm>
          <a:prstGeom prst="rect">
            <a:avLst/>
          </a:prstGeom>
        </p:spPr>
        <p:txBody>
          <a:bodyPr vert="horz" lIns="91294" tIns="45647" rIns="91294" bIns="45647" rtlCol="0" anchor="b"/>
          <a:lstStyle>
            <a:lvl1pPr algn="l">
              <a:defRPr sz="1200"/>
            </a:lvl1pPr>
          </a:lstStyle>
          <a:p>
            <a:endParaRPr lang="lv-LV"/>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294" tIns="45647" rIns="91294" bIns="45647" rtlCol="0" anchor="b"/>
          <a:lstStyle>
            <a:lvl1pPr algn="r">
              <a:defRPr sz="1200"/>
            </a:lvl1pPr>
          </a:lstStyle>
          <a:p>
            <a:fld id="{9F4AA931-48B8-4B1A-B1E8-5B051A3CAD53}" type="slidenum">
              <a:rPr lang="lv-LV" smtClean="0"/>
              <a:t>‹#›</a:t>
            </a:fld>
            <a:endParaRPr lang="lv-LV"/>
          </a:p>
        </p:txBody>
      </p:sp>
    </p:spTree>
    <p:extLst>
      <p:ext uri="{BB962C8B-B14F-4D97-AF65-F5344CB8AC3E}">
        <p14:creationId xmlns:p14="http://schemas.microsoft.com/office/powerpoint/2010/main" val="42472190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sz="1400" dirty="0">
              <a:latin typeface="Georgia" panose="02040502050405020303" pitchFamily="18" charset="0"/>
            </a:endParaRPr>
          </a:p>
          <a:p>
            <a:endParaRPr lang="lv-LV" sz="1400" dirty="0">
              <a:latin typeface="Georgia" panose="02040502050405020303" pitchFamily="18" charset="0"/>
            </a:endParaRPr>
          </a:p>
        </p:txBody>
      </p:sp>
      <p:sp>
        <p:nvSpPr>
          <p:cNvPr id="4" name="Slide Number Placeholder 3"/>
          <p:cNvSpPr>
            <a:spLocks noGrp="1"/>
          </p:cNvSpPr>
          <p:nvPr>
            <p:ph type="sldNum" idx="12"/>
          </p:nvPr>
        </p:nvSpPr>
        <p:spPr/>
        <p:txBody>
          <a:bodyPr/>
          <a:lstStyle/>
          <a:p>
            <a:pPr algn="r"/>
            <a:fld id="{00000000-1234-1234-1234-123412341234}" type="slidenum">
              <a:rPr lang="en-GB">
                <a:solidFill>
                  <a:schemeClr val="dk1"/>
                </a:solidFill>
              </a:rPr>
              <a:pPr algn="r"/>
              <a:t>1</a:t>
            </a:fld>
            <a:endParaRPr lang="en-GB">
              <a:solidFill>
                <a:schemeClr val="dk1"/>
              </a:solidFill>
            </a:endParaRPr>
          </a:p>
        </p:txBody>
      </p:sp>
    </p:spTree>
    <p:extLst>
      <p:ext uri="{BB962C8B-B14F-4D97-AF65-F5344CB8AC3E}">
        <p14:creationId xmlns:p14="http://schemas.microsoft.com/office/powerpoint/2010/main" val="14851435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lv-LV" dirty="0"/>
          </a:p>
        </p:txBody>
      </p:sp>
      <p:sp>
        <p:nvSpPr>
          <p:cNvPr id="4" name="Slide Number Placeholder 3"/>
          <p:cNvSpPr>
            <a:spLocks noGrp="1"/>
          </p:cNvSpPr>
          <p:nvPr>
            <p:ph type="sldNum" sz="quarter" idx="5"/>
          </p:nvPr>
        </p:nvSpPr>
        <p:spPr/>
        <p:txBody>
          <a:bodyPr/>
          <a:lstStyle/>
          <a:p>
            <a:pPr defTabSz="912937">
              <a:defRPr/>
            </a:pPr>
            <a:fld id="{9F4AA931-48B8-4B1A-B1E8-5B051A3CAD53}" type="slidenum">
              <a:rPr lang="lv-LV">
                <a:solidFill>
                  <a:prstClr val="black"/>
                </a:solidFill>
                <a:latin typeface="Calibri" panose="020F0502020204030204"/>
              </a:rPr>
              <a:pPr defTabSz="912937">
                <a:defRPr/>
              </a:pPr>
              <a:t>2</a:t>
            </a:fld>
            <a:endParaRPr lang="lv-LV">
              <a:solidFill>
                <a:prstClr val="black"/>
              </a:solidFill>
              <a:latin typeface="Calibri" panose="020F0502020204030204"/>
            </a:endParaRPr>
          </a:p>
        </p:txBody>
      </p:sp>
    </p:spTree>
    <p:extLst>
      <p:ext uri="{BB962C8B-B14F-4D97-AF65-F5344CB8AC3E}">
        <p14:creationId xmlns:p14="http://schemas.microsoft.com/office/powerpoint/2010/main" val="17533599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2937">
              <a:defRPr/>
            </a:pPr>
            <a:r>
              <a:rPr lang="lv-LV" dirty="0">
                <a:latin typeface="Times New Roman" panose="02020603050405020304" pitchFamily="18" charset="0"/>
                <a:cs typeface="Times New Roman" panose="02020603050405020304" pitchFamily="18" charset="0"/>
              </a:rPr>
              <a:t>1.Lai veicinātu iedzīvotāju pārsēšanos no privātā automobiļa uz konkurētspējīgu, integrētu un ērtu sabiedrisko transportu ir izstrādāts risinājums sabiedriskā transporta sistēmas attīstībai no 2021. līdz 2030.gadam. </a:t>
            </a:r>
            <a:r>
              <a:rPr lang="lv-LV" dirty="0">
                <a:solidFill>
                  <a:srgbClr val="FF0000"/>
                </a:solidFill>
                <a:highlight>
                  <a:srgbClr val="FFFF00"/>
                </a:highlight>
                <a:latin typeface="Times New Roman" panose="02020603050405020304" pitchFamily="18" charset="0"/>
                <a:cs typeface="Times New Roman" panose="02020603050405020304" pitchFamily="18" charset="0"/>
              </a:rPr>
              <a:t>Latvijas iedzīvotāju mobilitātes nodrošināšanai jāveicina dzelzceļa pasažieru pārvadājumi un šeit būtiska loma būs jaunu elektrovilcienu iegādei. Mērķis ir sniegt kvalitatīvu piedāvājumu sabiedriskā transporta jomā un palielināt pasažieru skaitu.</a:t>
            </a:r>
            <a:r>
              <a:rPr lang="lv-LV" b="1" dirty="0">
                <a:solidFill>
                  <a:srgbClr val="FF0000"/>
                </a:solidFill>
                <a:highlight>
                  <a:srgbClr val="FFFF00"/>
                </a:highlight>
                <a:latin typeface="Times New Roman" panose="02020603050405020304" pitchFamily="18" charset="0"/>
                <a:cs typeface="Times New Roman" panose="02020603050405020304" pitchFamily="18" charset="0"/>
              </a:rPr>
              <a:t> </a:t>
            </a:r>
            <a:r>
              <a:rPr lang="lv-LV" dirty="0">
                <a:latin typeface="Times New Roman" panose="02020603050405020304" pitchFamily="18" charset="0"/>
                <a:cs typeface="Times New Roman" panose="02020603050405020304" pitchFamily="18" charset="0"/>
              </a:rPr>
              <a:t>Attiecībā uz atbalstu jaunu elektrovilcienu iegādei jau ir pieņemts MK lēmums.</a:t>
            </a:r>
          </a:p>
          <a:p>
            <a:r>
              <a:rPr lang="lv-LV" b="0" dirty="0">
                <a:effectLst/>
                <a:latin typeface="Times New Roman" panose="02020603050405020304" pitchFamily="18" charset="0"/>
                <a:cs typeface="Times New Roman" panose="02020603050405020304" pitchFamily="18" charset="0"/>
              </a:rPr>
              <a:t>2.Pašlaik Latvijā ir elektrificēti 257 km (izvērstais elektrificēto līniju garums ir 620 km), kas veido 14% no dzelzceļa tīkla. Tas ir ievērojami mazāk par Eiropas Savienības vidējo rādītāju, kas ir 55%. </a:t>
            </a:r>
            <a:r>
              <a:rPr lang="lv-LV" dirty="0">
                <a:effectLst/>
                <a:latin typeface="Times New Roman" panose="02020603050405020304" pitchFamily="18" charset="0"/>
                <a:cs typeface="Times New Roman" panose="02020603050405020304" pitchFamily="18" charset="0"/>
              </a:rPr>
              <a:t>Lai paaugstinātu pārvadājumu efektivitāti, veicinātu videi draudzīgu tehnoloģiju izmantošanu un paaugstinātu Latvijas dzelzceļa tranzīta koridora starptautisko konkurētspēju, </a:t>
            </a:r>
            <a:r>
              <a:rPr lang="lv-LV" dirty="0" err="1">
                <a:effectLst/>
                <a:latin typeface="Times New Roman" panose="02020603050405020304" pitchFamily="18" charset="0"/>
                <a:cs typeface="Times New Roman" panose="02020603050405020304" pitchFamily="18" charset="0"/>
              </a:rPr>
              <a:t>LDz</a:t>
            </a:r>
            <a:r>
              <a:rPr lang="lv-LV" dirty="0">
                <a:effectLst/>
                <a:latin typeface="Times New Roman" panose="02020603050405020304" pitchFamily="18" charset="0"/>
                <a:cs typeface="Times New Roman" panose="02020603050405020304" pitchFamily="18" charset="0"/>
              </a:rPr>
              <a:t> turpmākajos gados plāno veikt dzelzceļa galvenā tīkla elektrifikāciju. Projekta īstenošanai tiks izmantoti Eiropas Savienības Kohēzijas fonda līdzekļi un </a:t>
            </a:r>
            <a:r>
              <a:rPr lang="lv-LV" dirty="0" err="1">
                <a:effectLst/>
                <a:latin typeface="Times New Roman" panose="02020603050405020304" pitchFamily="18" charset="0"/>
                <a:cs typeface="Times New Roman" panose="02020603050405020304" pitchFamily="18" charset="0"/>
              </a:rPr>
              <a:t>LDz</a:t>
            </a:r>
            <a:r>
              <a:rPr lang="lv-LV" dirty="0">
                <a:effectLst/>
                <a:latin typeface="Times New Roman" panose="02020603050405020304" pitchFamily="18" charset="0"/>
                <a:cs typeface="Times New Roman" panose="02020603050405020304" pitchFamily="18" charset="0"/>
              </a:rPr>
              <a:t> finansējums. Dzelzceļa elektrifikācijas pirmā posma kopējās izmaksas plānotas 441 miljona eiro apmērā, un ir iecerēta elektrifikācija maršrutos Daugavpils-Krustpils-Rīga virzienā.</a:t>
            </a:r>
          </a:p>
          <a:p>
            <a:r>
              <a:rPr lang="lv-LV" dirty="0">
                <a:effectLst/>
                <a:latin typeface="Times New Roman" panose="02020603050405020304" pitchFamily="18" charset="0"/>
                <a:cs typeface="Times New Roman" panose="02020603050405020304" pitchFamily="18" charset="0"/>
              </a:rPr>
              <a:t>3.Latvijā šobrīd vienīgais reālais projekts, kurš nodrošinātu pārvadājumus ar mazu gaisa piesārņojumu, ir topošā dzelzceļa līnija „Rail </a:t>
            </a:r>
            <a:r>
              <a:rPr lang="lv-LV" dirty="0" err="1">
                <a:effectLst/>
                <a:latin typeface="Times New Roman" panose="02020603050405020304" pitchFamily="18" charset="0"/>
                <a:cs typeface="Times New Roman" panose="02020603050405020304" pitchFamily="18" charset="0"/>
              </a:rPr>
              <a:t>Baltica</a:t>
            </a:r>
            <a:r>
              <a:rPr lang="lv-LV" dirty="0">
                <a:effectLst/>
                <a:latin typeface="Times New Roman" panose="02020603050405020304" pitchFamily="18" charset="0"/>
                <a:cs typeface="Times New Roman" panose="02020603050405020304" pitchFamily="18" charset="0"/>
              </a:rPr>
              <a:t>”, jo tā visā 870 kilometru garumā no Tallinas līdz Lietuvas un Polijas robežai būs elektrificēta. </a:t>
            </a:r>
          </a:p>
          <a:p>
            <a:pPr defTabSz="912937">
              <a:defRPr/>
            </a:pPr>
            <a:r>
              <a:rPr lang="lv-LV" dirty="0">
                <a:latin typeface="Times New Roman" panose="02020603050405020304" pitchFamily="18" charset="0"/>
                <a:cs typeface="Times New Roman" panose="02020603050405020304" pitchFamily="18" charset="0"/>
              </a:rPr>
              <a:t>4.</a:t>
            </a:r>
            <a:r>
              <a:rPr lang="lv-LV" altLang="lv-LV" dirty="0">
                <a:highlight>
                  <a:srgbClr val="FFFF00"/>
                </a:highlight>
                <a:latin typeface="Times New Roman" panose="02020603050405020304" pitchFamily="18" charset="0"/>
                <a:cs typeface="Times New Roman" panose="02020603050405020304" pitchFamily="18" charset="0"/>
              </a:rPr>
              <a:t> Šobrīd </a:t>
            </a:r>
            <a:r>
              <a:rPr lang="lv-LV" dirty="0">
                <a:highlight>
                  <a:srgbClr val="FFFF00"/>
                </a:highlight>
              </a:rPr>
              <a:t>ETL </a:t>
            </a:r>
            <a:r>
              <a:rPr lang="lv-LV" altLang="lv-LV" dirty="0">
                <a:highlight>
                  <a:srgbClr val="FFFF00"/>
                </a:highlight>
                <a:latin typeface="Times New Roman" panose="02020603050405020304" pitchFamily="18" charset="0"/>
                <a:cs typeface="Times New Roman" panose="02020603050405020304" pitchFamily="18" charset="0"/>
              </a:rPr>
              <a:t>uzlādes infrastruktūru Latvijā attīsta CSDD ar mērķi nodrošināt pārklājumu uz galvenajiem TEN-T ceļiem visā valstī. Jau darbojas 79 ātrās uzlādes stacijas, bet projekta realizēšanas ietvaros tiks nodrošināta 139 ātrās uzlādes staciju darbība. Līdz ar to ir radīti priekšnosacījumi elektromobiļu uzlādes iespējām. Šobrīd Latvijā ir reģistrēti 948 </a:t>
            </a:r>
            <a:r>
              <a:rPr lang="lv-LV" altLang="lv-LV" dirty="0" err="1">
                <a:highlight>
                  <a:srgbClr val="FFFF00"/>
                </a:highlight>
                <a:latin typeface="Times New Roman" panose="02020603050405020304" pitchFamily="18" charset="0"/>
                <a:cs typeface="Times New Roman" panose="02020603050405020304" pitchFamily="18" charset="0"/>
              </a:rPr>
              <a:t>elektrotransportlīdzekļi</a:t>
            </a:r>
            <a:r>
              <a:rPr lang="lv-LV" altLang="lv-LV" dirty="0">
                <a:highlight>
                  <a:srgbClr val="FFFF00"/>
                </a:highlight>
                <a:latin typeface="Times New Roman" panose="02020603050405020304" pitchFamily="18" charset="0"/>
                <a:cs typeface="Times New Roman" panose="02020603050405020304" pitchFamily="18" charset="0"/>
              </a:rPr>
              <a:t>.</a:t>
            </a:r>
          </a:p>
          <a:p>
            <a:endParaRPr lang="lv-LV" altLang="lv-LV"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9F4AA931-48B8-4B1A-B1E8-5B051A3CAD53}" type="slidenum">
              <a:rPr lang="lv-LV" smtClean="0"/>
              <a:t>3</a:t>
            </a:fld>
            <a:endParaRPr lang="lv-LV"/>
          </a:p>
        </p:txBody>
      </p:sp>
    </p:spTree>
    <p:extLst>
      <p:ext uri="{BB962C8B-B14F-4D97-AF65-F5344CB8AC3E}">
        <p14:creationId xmlns:p14="http://schemas.microsoft.com/office/powerpoint/2010/main" val="5860055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2937">
              <a:defRPr/>
            </a:pPr>
            <a:endParaRPr lang="lv-LV" dirty="0">
              <a:latin typeface="Times New Roman" panose="02020603050405020304" pitchFamily="18" charset="0"/>
              <a:cs typeface="Times New Roman" panose="02020603050405020304" pitchFamily="18" charset="0"/>
            </a:endParaRPr>
          </a:p>
          <a:p>
            <a:endParaRPr lang="lv-LV" altLang="lv-LV"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9F4AA931-48B8-4B1A-B1E8-5B051A3CAD53}" type="slidenum">
              <a:rPr lang="lv-LV" smtClean="0"/>
              <a:t>4</a:t>
            </a:fld>
            <a:endParaRPr lang="lv-LV"/>
          </a:p>
        </p:txBody>
      </p:sp>
    </p:spTree>
    <p:extLst>
      <p:ext uri="{BB962C8B-B14F-4D97-AF65-F5344CB8AC3E}">
        <p14:creationId xmlns:p14="http://schemas.microsoft.com/office/powerpoint/2010/main" val="13433154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sz="1400" dirty="0">
              <a:latin typeface="Georgia" panose="02040502050405020303" pitchFamily="18" charset="0"/>
            </a:endParaRPr>
          </a:p>
          <a:p>
            <a:endParaRPr lang="lv-LV" sz="1400" dirty="0">
              <a:latin typeface="Georgia" panose="02040502050405020303" pitchFamily="18" charset="0"/>
            </a:endParaRPr>
          </a:p>
        </p:txBody>
      </p:sp>
      <p:sp>
        <p:nvSpPr>
          <p:cNvPr id="4" name="Slide Number Placeholder 3"/>
          <p:cNvSpPr>
            <a:spLocks noGrp="1"/>
          </p:cNvSpPr>
          <p:nvPr>
            <p:ph type="sldNum" idx="12"/>
          </p:nvPr>
        </p:nvSpPr>
        <p:spPr/>
        <p:txBody>
          <a:bodyPr/>
          <a:lstStyle/>
          <a:p>
            <a:pPr algn="r"/>
            <a:fld id="{00000000-1234-1234-1234-123412341234}" type="slidenum">
              <a:rPr lang="en-GB">
                <a:solidFill>
                  <a:schemeClr val="dk1"/>
                </a:solidFill>
              </a:rPr>
              <a:pPr algn="r"/>
              <a:t>5</a:t>
            </a:fld>
            <a:endParaRPr lang="en-GB">
              <a:solidFill>
                <a:schemeClr val="dk1"/>
              </a:solidFill>
            </a:endParaRPr>
          </a:p>
        </p:txBody>
      </p:sp>
    </p:spTree>
    <p:extLst>
      <p:ext uri="{BB962C8B-B14F-4D97-AF65-F5344CB8AC3E}">
        <p14:creationId xmlns:p14="http://schemas.microsoft.com/office/powerpoint/2010/main" val="31655171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lv-LV"/>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lv-LV"/>
          </a:p>
        </p:txBody>
      </p:sp>
      <p:sp>
        <p:nvSpPr>
          <p:cNvPr id="4" name="Date Placeholder 3"/>
          <p:cNvSpPr>
            <a:spLocks noGrp="1"/>
          </p:cNvSpPr>
          <p:nvPr>
            <p:ph type="dt" sz="half" idx="10"/>
          </p:nvPr>
        </p:nvSpPr>
        <p:spPr/>
        <p:txBody>
          <a:bodyPr/>
          <a:lstStyle/>
          <a:p>
            <a:r>
              <a:rPr lang="lv-LV"/>
              <a:t>24.01.2019</a:t>
            </a:r>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9C067495-7ABA-439D-A781-29121D2DB040}" type="slidenum">
              <a:rPr lang="lv-LV" smtClean="0"/>
              <a:t>‹#›</a:t>
            </a:fld>
            <a:endParaRPr lang="lv-LV"/>
          </a:p>
        </p:txBody>
      </p:sp>
    </p:spTree>
    <p:extLst>
      <p:ext uri="{BB962C8B-B14F-4D97-AF65-F5344CB8AC3E}">
        <p14:creationId xmlns:p14="http://schemas.microsoft.com/office/powerpoint/2010/main" val="1867938244"/>
      </p:ext>
    </p:extLst>
  </p:cSld>
  <p:clrMapOvr>
    <a:masterClrMapping/>
  </p:clrMapOvr>
  <p:transition spd="med">
    <p:pull/>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lv-LV"/>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Date Placeholder 3"/>
          <p:cNvSpPr>
            <a:spLocks noGrp="1"/>
          </p:cNvSpPr>
          <p:nvPr>
            <p:ph type="dt" sz="half" idx="10"/>
          </p:nvPr>
        </p:nvSpPr>
        <p:spPr/>
        <p:txBody>
          <a:bodyPr/>
          <a:lstStyle/>
          <a:p>
            <a:r>
              <a:rPr lang="lv-LV"/>
              <a:t>24.01.2019</a:t>
            </a:r>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9C067495-7ABA-439D-A781-29121D2DB040}" type="slidenum">
              <a:rPr lang="lv-LV" smtClean="0"/>
              <a:t>‹#›</a:t>
            </a:fld>
            <a:endParaRPr lang="lv-LV"/>
          </a:p>
        </p:txBody>
      </p:sp>
    </p:spTree>
    <p:extLst>
      <p:ext uri="{BB962C8B-B14F-4D97-AF65-F5344CB8AC3E}">
        <p14:creationId xmlns:p14="http://schemas.microsoft.com/office/powerpoint/2010/main" val="631748942"/>
      </p:ext>
    </p:extLst>
  </p:cSld>
  <p:clrMapOvr>
    <a:masterClrMapping/>
  </p:clrMapOvr>
  <p:transition spd="med">
    <p:pull/>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lv-LV"/>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Date Placeholder 3"/>
          <p:cNvSpPr>
            <a:spLocks noGrp="1"/>
          </p:cNvSpPr>
          <p:nvPr>
            <p:ph type="dt" sz="half" idx="10"/>
          </p:nvPr>
        </p:nvSpPr>
        <p:spPr/>
        <p:txBody>
          <a:bodyPr/>
          <a:lstStyle/>
          <a:p>
            <a:r>
              <a:rPr lang="lv-LV"/>
              <a:t>24.01.2019</a:t>
            </a:r>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9C067495-7ABA-439D-A781-29121D2DB040}" type="slidenum">
              <a:rPr lang="lv-LV" smtClean="0"/>
              <a:t>‹#›</a:t>
            </a:fld>
            <a:endParaRPr lang="lv-LV"/>
          </a:p>
        </p:txBody>
      </p:sp>
    </p:spTree>
    <p:extLst>
      <p:ext uri="{BB962C8B-B14F-4D97-AF65-F5344CB8AC3E}">
        <p14:creationId xmlns:p14="http://schemas.microsoft.com/office/powerpoint/2010/main" val="2703020344"/>
      </p:ext>
    </p:extLst>
  </p:cSld>
  <p:clrMapOvr>
    <a:masterClrMapping/>
  </p:clrMapOvr>
  <p:transition spd="med">
    <p:pull/>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pic>
        <p:nvPicPr>
          <p:cNvPr id="6" name="Picture 6">
            <a:extLst>
              <a:ext uri="{FF2B5EF4-FFF2-40B4-BE49-F238E27FC236}">
                <a16:creationId xmlns:a16="http://schemas.microsoft.com/office/drawing/2014/main" id="{0C444CD0-1BB2-4C6F-84EA-AD4570C9F47A}"/>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95818" y="0"/>
            <a:ext cx="2347383"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3454400" y="381000"/>
            <a:ext cx="8128000" cy="1036642"/>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dirty="0"/>
              <a:t>Click to edit Master title style</a:t>
            </a:r>
          </a:p>
        </p:txBody>
      </p:sp>
      <p:sp>
        <p:nvSpPr>
          <p:cNvPr id="3" name="Content Placeholder 2"/>
          <p:cNvSpPr>
            <a:spLocks noGrp="1"/>
          </p:cNvSpPr>
          <p:nvPr>
            <p:ph idx="1"/>
          </p:nvPr>
        </p:nvSpPr>
        <p:spPr>
          <a:xfrm>
            <a:off x="3454400" y="1752601"/>
            <a:ext cx="8128000" cy="437357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2000">
                <a:latin typeface="Times New Roman" panose="02020603050405020304" pitchFamily="18" charset="0"/>
                <a:cs typeface="Times New Roman" panose="02020603050405020304" pitchFamily="18" charset="0"/>
              </a:defRPr>
            </a:lvl4pPr>
            <a:lvl5pPr>
              <a:defRPr sz="2000">
                <a:latin typeface="Times New Roman" panose="02020603050405020304" pitchFamily="18" charset="0"/>
                <a:cs typeface="Times New Roman" panose="02020603050405020304" pitchFamily="18" charset="0"/>
              </a:defRPr>
            </a:lvl5pPr>
          </a:lstStyle>
          <a:p>
            <a:pPr lvl="0"/>
            <a:r>
              <a:rPr lang="en-US"/>
              <a:t>Click to edit Master text styles</a:t>
            </a:r>
          </a:p>
        </p:txBody>
      </p:sp>
      <p:sp>
        <p:nvSpPr>
          <p:cNvPr id="24" name="Text Placeholder 15"/>
          <p:cNvSpPr>
            <a:spLocks noGrp="1"/>
          </p:cNvSpPr>
          <p:nvPr>
            <p:ph type="body" sz="quarter" idx="10"/>
          </p:nvPr>
        </p:nvSpPr>
        <p:spPr>
          <a:xfrm>
            <a:off x="3454400" y="6324600"/>
            <a:ext cx="26416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5" name="Text Placeholder 19"/>
          <p:cNvSpPr>
            <a:spLocks noGrp="1"/>
          </p:cNvSpPr>
          <p:nvPr>
            <p:ph type="body" sz="quarter" idx="12"/>
          </p:nvPr>
        </p:nvSpPr>
        <p:spPr>
          <a:xfrm>
            <a:off x="6502400" y="6324600"/>
            <a:ext cx="48768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Slide Number Placeholder 22">
            <a:extLst>
              <a:ext uri="{FF2B5EF4-FFF2-40B4-BE49-F238E27FC236}">
                <a16:creationId xmlns:a16="http://schemas.microsoft.com/office/drawing/2014/main" id="{C2225BCC-E5AF-4E6A-BB23-5C882AE1D198}"/>
              </a:ext>
            </a:extLst>
          </p:cNvPr>
          <p:cNvSpPr>
            <a:spLocks noGrp="1"/>
          </p:cNvSpPr>
          <p:nvPr>
            <p:ph type="sldNum" sz="quarter" idx="13"/>
          </p:nvPr>
        </p:nvSpPr>
        <p:spPr>
          <a:xfrm>
            <a:off x="11379200" y="6324600"/>
            <a:ext cx="406400" cy="304800"/>
          </a:xfrm>
        </p:spPr>
        <p:txBody>
          <a:bodyPr/>
          <a:lstStyle>
            <a:lvl1pPr>
              <a:defRPr sz="1000">
                <a:latin typeface="Verdana" panose="020B0604030504040204" pitchFamily="34" charset="0"/>
              </a:defRPr>
            </a:lvl1pPr>
          </a:lstStyle>
          <a:p>
            <a:fld id="{D99BD5F8-662C-435C-83D9-ACFD947EC7C0}" type="slidenum">
              <a:rPr lang="en-US" altLang="lv-LV"/>
              <a:pPr/>
              <a:t>‹#›</a:t>
            </a:fld>
            <a:endParaRPr lang="en-US" altLang="lv-LV"/>
          </a:p>
        </p:txBody>
      </p:sp>
    </p:spTree>
    <p:extLst>
      <p:ext uri="{BB962C8B-B14F-4D97-AF65-F5344CB8AC3E}">
        <p14:creationId xmlns:p14="http://schemas.microsoft.com/office/powerpoint/2010/main" val="2614537416"/>
      </p:ext>
    </p:extLst>
  </p:cSld>
  <p:clrMapOvr>
    <a:masterClrMapping/>
  </p:clrMapOvr>
  <p:transition spd="med">
    <p:pull/>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lv-LV"/>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Date Placeholder 3"/>
          <p:cNvSpPr>
            <a:spLocks noGrp="1"/>
          </p:cNvSpPr>
          <p:nvPr>
            <p:ph type="dt" sz="half" idx="10"/>
          </p:nvPr>
        </p:nvSpPr>
        <p:spPr/>
        <p:txBody>
          <a:bodyPr/>
          <a:lstStyle/>
          <a:p>
            <a:r>
              <a:rPr lang="lv-LV"/>
              <a:t>24.01.2019</a:t>
            </a:r>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9C067495-7ABA-439D-A781-29121D2DB040}" type="slidenum">
              <a:rPr lang="lv-LV" smtClean="0"/>
              <a:t>‹#›</a:t>
            </a:fld>
            <a:endParaRPr lang="lv-LV"/>
          </a:p>
        </p:txBody>
      </p:sp>
    </p:spTree>
    <p:extLst>
      <p:ext uri="{BB962C8B-B14F-4D97-AF65-F5344CB8AC3E}">
        <p14:creationId xmlns:p14="http://schemas.microsoft.com/office/powerpoint/2010/main" val="1420255633"/>
      </p:ext>
    </p:extLst>
  </p:cSld>
  <p:clrMapOvr>
    <a:masterClrMapping/>
  </p:clrMapOvr>
  <p:transition spd="med">
    <p:pull/>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lv-LV"/>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lv-LV"/>
              <a:t>24.01.2019</a:t>
            </a:r>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9C067495-7ABA-439D-A781-29121D2DB040}" type="slidenum">
              <a:rPr lang="lv-LV" smtClean="0"/>
              <a:t>‹#›</a:t>
            </a:fld>
            <a:endParaRPr lang="lv-LV"/>
          </a:p>
        </p:txBody>
      </p:sp>
    </p:spTree>
    <p:extLst>
      <p:ext uri="{BB962C8B-B14F-4D97-AF65-F5344CB8AC3E}">
        <p14:creationId xmlns:p14="http://schemas.microsoft.com/office/powerpoint/2010/main" val="1121171125"/>
      </p:ext>
    </p:extLst>
  </p:cSld>
  <p:clrMapOvr>
    <a:masterClrMapping/>
  </p:clrMapOvr>
  <p:transition spd="med">
    <p:pull/>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lv-LV"/>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5" name="Date Placeholder 4"/>
          <p:cNvSpPr>
            <a:spLocks noGrp="1"/>
          </p:cNvSpPr>
          <p:nvPr>
            <p:ph type="dt" sz="half" idx="10"/>
          </p:nvPr>
        </p:nvSpPr>
        <p:spPr/>
        <p:txBody>
          <a:bodyPr/>
          <a:lstStyle/>
          <a:p>
            <a:r>
              <a:rPr lang="lv-LV"/>
              <a:t>24.01.2019</a:t>
            </a:r>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9C067495-7ABA-439D-A781-29121D2DB040}" type="slidenum">
              <a:rPr lang="lv-LV" smtClean="0"/>
              <a:t>‹#›</a:t>
            </a:fld>
            <a:endParaRPr lang="lv-LV"/>
          </a:p>
        </p:txBody>
      </p:sp>
    </p:spTree>
    <p:extLst>
      <p:ext uri="{BB962C8B-B14F-4D97-AF65-F5344CB8AC3E}">
        <p14:creationId xmlns:p14="http://schemas.microsoft.com/office/powerpoint/2010/main" val="3661078592"/>
      </p:ext>
    </p:extLst>
  </p:cSld>
  <p:clrMapOvr>
    <a:masterClrMapping/>
  </p:clrMapOvr>
  <p:transition spd="med">
    <p:pull/>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lv-LV"/>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7" name="Date Placeholder 6"/>
          <p:cNvSpPr>
            <a:spLocks noGrp="1"/>
          </p:cNvSpPr>
          <p:nvPr>
            <p:ph type="dt" sz="half" idx="10"/>
          </p:nvPr>
        </p:nvSpPr>
        <p:spPr/>
        <p:txBody>
          <a:bodyPr/>
          <a:lstStyle/>
          <a:p>
            <a:r>
              <a:rPr lang="lv-LV"/>
              <a:t>24.01.2019</a:t>
            </a:r>
          </a:p>
        </p:txBody>
      </p:sp>
      <p:sp>
        <p:nvSpPr>
          <p:cNvPr id="8" name="Footer Placeholder 7"/>
          <p:cNvSpPr>
            <a:spLocks noGrp="1"/>
          </p:cNvSpPr>
          <p:nvPr>
            <p:ph type="ftr" sz="quarter" idx="11"/>
          </p:nvPr>
        </p:nvSpPr>
        <p:spPr/>
        <p:txBody>
          <a:bodyPr/>
          <a:lstStyle/>
          <a:p>
            <a:endParaRPr lang="lv-LV"/>
          </a:p>
        </p:txBody>
      </p:sp>
      <p:sp>
        <p:nvSpPr>
          <p:cNvPr id="9" name="Slide Number Placeholder 8"/>
          <p:cNvSpPr>
            <a:spLocks noGrp="1"/>
          </p:cNvSpPr>
          <p:nvPr>
            <p:ph type="sldNum" sz="quarter" idx="12"/>
          </p:nvPr>
        </p:nvSpPr>
        <p:spPr/>
        <p:txBody>
          <a:bodyPr/>
          <a:lstStyle/>
          <a:p>
            <a:fld id="{9C067495-7ABA-439D-A781-29121D2DB040}" type="slidenum">
              <a:rPr lang="lv-LV" smtClean="0"/>
              <a:t>‹#›</a:t>
            </a:fld>
            <a:endParaRPr lang="lv-LV"/>
          </a:p>
        </p:txBody>
      </p:sp>
    </p:spTree>
    <p:extLst>
      <p:ext uri="{BB962C8B-B14F-4D97-AF65-F5344CB8AC3E}">
        <p14:creationId xmlns:p14="http://schemas.microsoft.com/office/powerpoint/2010/main" val="1641985749"/>
      </p:ext>
    </p:extLst>
  </p:cSld>
  <p:clrMapOvr>
    <a:masterClrMapping/>
  </p:clrMapOvr>
  <p:transition spd="med">
    <p:pull/>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lv-LV"/>
          </a:p>
        </p:txBody>
      </p:sp>
      <p:sp>
        <p:nvSpPr>
          <p:cNvPr id="3" name="Date Placeholder 2"/>
          <p:cNvSpPr>
            <a:spLocks noGrp="1"/>
          </p:cNvSpPr>
          <p:nvPr>
            <p:ph type="dt" sz="half" idx="10"/>
          </p:nvPr>
        </p:nvSpPr>
        <p:spPr/>
        <p:txBody>
          <a:bodyPr/>
          <a:lstStyle/>
          <a:p>
            <a:r>
              <a:rPr lang="lv-LV"/>
              <a:t>24.01.2019</a:t>
            </a:r>
          </a:p>
        </p:txBody>
      </p:sp>
      <p:sp>
        <p:nvSpPr>
          <p:cNvPr id="4" name="Footer Placeholder 3"/>
          <p:cNvSpPr>
            <a:spLocks noGrp="1"/>
          </p:cNvSpPr>
          <p:nvPr>
            <p:ph type="ftr" sz="quarter" idx="11"/>
          </p:nvPr>
        </p:nvSpPr>
        <p:spPr/>
        <p:txBody>
          <a:bodyPr/>
          <a:lstStyle/>
          <a:p>
            <a:endParaRPr lang="lv-LV"/>
          </a:p>
        </p:txBody>
      </p:sp>
      <p:sp>
        <p:nvSpPr>
          <p:cNvPr id="5" name="Slide Number Placeholder 4"/>
          <p:cNvSpPr>
            <a:spLocks noGrp="1"/>
          </p:cNvSpPr>
          <p:nvPr>
            <p:ph type="sldNum" sz="quarter" idx="12"/>
          </p:nvPr>
        </p:nvSpPr>
        <p:spPr/>
        <p:txBody>
          <a:bodyPr/>
          <a:lstStyle/>
          <a:p>
            <a:fld id="{9C067495-7ABA-439D-A781-29121D2DB040}" type="slidenum">
              <a:rPr lang="lv-LV" smtClean="0"/>
              <a:t>‹#›</a:t>
            </a:fld>
            <a:endParaRPr lang="lv-LV"/>
          </a:p>
        </p:txBody>
      </p:sp>
    </p:spTree>
    <p:extLst>
      <p:ext uri="{BB962C8B-B14F-4D97-AF65-F5344CB8AC3E}">
        <p14:creationId xmlns:p14="http://schemas.microsoft.com/office/powerpoint/2010/main" val="3174575149"/>
      </p:ext>
    </p:extLst>
  </p:cSld>
  <p:clrMapOvr>
    <a:masterClrMapping/>
  </p:clrMapOvr>
  <p:transition spd="med">
    <p:pull/>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lv-LV"/>
              <a:t>24.01.2019</a:t>
            </a:r>
          </a:p>
        </p:txBody>
      </p:sp>
      <p:sp>
        <p:nvSpPr>
          <p:cNvPr id="3" name="Footer Placeholder 2"/>
          <p:cNvSpPr>
            <a:spLocks noGrp="1"/>
          </p:cNvSpPr>
          <p:nvPr>
            <p:ph type="ftr" sz="quarter" idx="11"/>
          </p:nvPr>
        </p:nvSpPr>
        <p:spPr/>
        <p:txBody>
          <a:bodyPr/>
          <a:lstStyle/>
          <a:p>
            <a:endParaRPr lang="lv-LV"/>
          </a:p>
        </p:txBody>
      </p:sp>
      <p:sp>
        <p:nvSpPr>
          <p:cNvPr id="4" name="Slide Number Placeholder 3"/>
          <p:cNvSpPr>
            <a:spLocks noGrp="1"/>
          </p:cNvSpPr>
          <p:nvPr>
            <p:ph type="sldNum" sz="quarter" idx="12"/>
          </p:nvPr>
        </p:nvSpPr>
        <p:spPr/>
        <p:txBody>
          <a:bodyPr/>
          <a:lstStyle/>
          <a:p>
            <a:fld id="{9C067495-7ABA-439D-A781-29121D2DB040}" type="slidenum">
              <a:rPr lang="lv-LV" smtClean="0"/>
              <a:t>‹#›</a:t>
            </a:fld>
            <a:endParaRPr lang="lv-LV"/>
          </a:p>
        </p:txBody>
      </p:sp>
    </p:spTree>
    <p:extLst>
      <p:ext uri="{BB962C8B-B14F-4D97-AF65-F5344CB8AC3E}">
        <p14:creationId xmlns:p14="http://schemas.microsoft.com/office/powerpoint/2010/main" val="257553449"/>
      </p:ext>
    </p:extLst>
  </p:cSld>
  <p:clrMapOvr>
    <a:masterClrMapping/>
  </p:clrMapOvr>
  <p:transition spd="med">
    <p:pull/>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lv-LV"/>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r>
              <a:rPr lang="lv-LV"/>
              <a:t>24.01.2019</a:t>
            </a:r>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9C067495-7ABA-439D-A781-29121D2DB040}" type="slidenum">
              <a:rPr lang="lv-LV" smtClean="0"/>
              <a:t>‹#›</a:t>
            </a:fld>
            <a:endParaRPr lang="lv-LV"/>
          </a:p>
        </p:txBody>
      </p:sp>
    </p:spTree>
    <p:extLst>
      <p:ext uri="{BB962C8B-B14F-4D97-AF65-F5344CB8AC3E}">
        <p14:creationId xmlns:p14="http://schemas.microsoft.com/office/powerpoint/2010/main" val="2926490938"/>
      </p:ext>
    </p:extLst>
  </p:cSld>
  <p:clrMapOvr>
    <a:masterClrMapping/>
  </p:clrMapOvr>
  <p:transition spd="med">
    <p:pull/>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lv-LV"/>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v-LV"/>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r>
              <a:rPr lang="lv-LV"/>
              <a:t>24.01.2019</a:t>
            </a:r>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9C067495-7ABA-439D-A781-29121D2DB040}" type="slidenum">
              <a:rPr lang="lv-LV" smtClean="0"/>
              <a:t>‹#›</a:t>
            </a:fld>
            <a:endParaRPr lang="lv-LV"/>
          </a:p>
        </p:txBody>
      </p:sp>
    </p:spTree>
    <p:extLst>
      <p:ext uri="{BB962C8B-B14F-4D97-AF65-F5344CB8AC3E}">
        <p14:creationId xmlns:p14="http://schemas.microsoft.com/office/powerpoint/2010/main" val="1151908840"/>
      </p:ext>
    </p:extLst>
  </p:cSld>
  <p:clrMapOvr>
    <a:masterClrMapping/>
  </p:clrMapOvr>
  <p:transition spd="med">
    <p:pull/>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lv-LV"/>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lv-LV"/>
              <a:t>24.01.2019</a:t>
            </a: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v-LV"/>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067495-7ABA-439D-A781-29121D2DB040}" type="slidenum">
              <a:rPr lang="lv-LV" smtClean="0"/>
              <a:t>‹#›</a:t>
            </a:fld>
            <a:endParaRPr lang="lv-LV"/>
          </a:p>
        </p:txBody>
      </p:sp>
    </p:spTree>
    <p:extLst>
      <p:ext uri="{BB962C8B-B14F-4D97-AF65-F5344CB8AC3E}">
        <p14:creationId xmlns:p14="http://schemas.microsoft.com/office/powerpoint/2010/main" val="26544599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1" r:id="rId12"/>
  </p:sldLayoutIdLst>
  <p:transition spd="med">
    <p:pull/>
  </p:transition>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12.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hape 237">
            <a:extLst>
              <a:ext uri="{FF2B5EF4-FFF2-40B4-BE49-F238E27FC236}">
                <a16:creationId xmlns:a16="http://schemas.microsoft.com/office/drawing/2014/main" id="{35C1764E-2DF1-4CBD-BBF9-56EBFEB8447E}"/>
              </a:ext>
            </a:extLst>
          </p:cNvPr>
          <p:cNvSpPr txBox="1">
            <a:spLocks/>
          </p:cNvSpPr>
          <p:nvPr/>
        </p:nvSpPr>
        <p:spPr>
          <a:xfrm>
            <a:off x="2249063" y="1926401"/>
            <a:ext cx="8014758" cy="2124899"/>
          </a:xfrm>
          <a:prstGeom prst="rect">
            <a:avLst/>
          </a:prstGeom>
          <a:solidFill>
            <a:schemeClr val="bg1">
              <a:alpha val="68000"/>
            </a:schemeClr>
          </a:solidFill>
          <a:ln>
            <a:noFill/>
          </a:ln>
        </p:spPr>
        <p:txBody>
          <a:bodyPr spcFirstLastPara="1" wrap="square" lIns="0" tIns="0" rIns="0" bIns="0" anchor="t" anchorCtr="0">
            <a:noAutofit/>
          </a:bodyPr>
          <a:lstStyle>
            <a:defPPr marR="0" lvl="0" algn="l" rtl="0">
              <a:lnSpc>
                <a:spcPct val="100000"/>
              </a:lnSpc>
              <a:spcBef>
                <a:spcPts val="0"/>
              </a:spcBef>
              <a:spcAft>
                <a:spcPts val="0"/>
              </a:spcAft>
            </a:defPPr>
            <a:lvl1pPr marL="457200" marR="0" lvl="0" indent="-228600" algn="l" rtl="0">
              <a:lnSpc>
                <a:spcPct val="100000"/>
              </a:lnSpc>
              <a:spcBef>
                <a:spcPts val="0"/>
              </a:spcBef>
              <a:spcAft>
                <a:spcPts val="0"/>
              </a:spcAft>
              <a:buClr>
                <a:schemeClr val="dk1"/>
              </a:buClr>
              <a:buSzPts val="2000"/>
              <a:buFont typeface="Georgia"/>
              <a:buNone/>
              <a:defRPr sz="2000" b="0" i="0" u="none" strike="noStrike" cap="none">
                <a:solidFill>
                  <a:schemeClr val="dk1"/>
                </a:solidFill>
                <a:latin typeface="Georgia"/>
                <a:ea typeface="Georgia"/>
                <a:cs typeface="Georgia"/>
                <a:sym typeface="Georgia"/>
              </a:defRPr>
            </a:lvl1pPr>
            <a:lvl2pPr marL="914400" marR="0" lvl="1" indent="-355600" algn="l" rtl="0">
              <a:lnSpc>
                <a:spcPct val="100000"/>
              </a:lnSpc>
              <a:spcBef>
                <a:spcPts val="900"/>
              </a:spcBef>
              <a:spcAft>
                <a:spcPts val="0"/>
              </a:spcAft>
              <a:buClr>
                <a:schemeClr val="dk1"/>
              </a:buClr>
              <a:buSzPts val="2000"/>
              <a:buFont typeface="Georgia"/>
              <a:buChar char="•"/>
              <a:defRPr sz="2000" b="0" i="0" u="none" strike="noStrike" cap="none">
                <a:solidFill>
                  <a:schemeClr val="dk1"/>
                </a:solidFill>
                <a:latin typeface="Georgia"/>
                <a:ea typeface="Georgia"/>
                <a:cs typeface="Georgia"/>
                <a:sym typeface="Georgia"/>
              </a:defRPr>
            </a:lvl2pPr>
            <a:lvl3pPr marL="1371600" marR="0" lvl="2" indent="-355600" algn="l" rtl="0">
              <a:lnSpc>
                <a:spcPct val="100000"/>
              </a:lnSpc>
              <a:spcBef>
                <a:spcPts val="900"/>
              </a:spcBef>
              <a:spcAft>
                <a:spcPts val="0"/>
              </a:spcAft>
              <a:buClr>
                <a:schemeClr val="dk1"/>
              </a:buClr>
              <a:buSzPts val="2000"/>
              <a:buFont typeface="Georgia"/>
              <a:buChar char="-"/>
              <a:defRPr sz="2000" b="0" i="0" u="none" strike="noStrike" cap="none">
                <a:solidFill>
                  <a:schemeClr val="dk1"/>
                </a:solidFill>
                <a:latin typeface="Georgia"/>
                <a:ea typeface="Georgia"/>
                <a:cs typeface="Georgia"/>
                <a:sym typeface="Georgia"/>
              </a:defRPr>
            </a:lvl3pPr>
            <a:lvl4pPr marL="1828800" marR="0" lvl="3" indent="-355600" algn="l" rtl="0">
              <a:lnSpc>
                <a:spcPct val="100000"/>
              </a:lnSpc>
              <a:spcBef>
                <a:spcPts val="900"/>
              </a:spcBef>
              <a:spcAft>
                <a:spcPts val="0"/>
              </a:spcAft>
              <a:buClr>
                <a:schemeClr val="dk1"/>
              </a:buClr>
              <a:buSzPts val="2000"/>
              <a:buFont typeface="Georgia"/>
              <a:buChar char="◦"/>
              <a:defRPr sz="2000" b="0" i="0" u="none" strike="noStrike" cap="none">
                <a:solidFill>
                  <a:schemeClr val="dk1"/>
                </a:solidFill>
                <a:latin typeface="Georgia"/>
                <a:ea typeface="Georgia"/>
                <a:cs typeface="Georgia"/>
                <a:sym typeface="Georgia"/>
              </a:defRPr>
            </a:lvl4pPr>
            <a:lvl5pPr marL="2286000" marR="0" lvl="4" indent="-355600" algn="l" rtl="0">
              <a:lnSpc>
                <a:spcPct val="100000"/>
              </a:lnSpc>
              <a:spcBef>
                <a:spcPts val="900"/>
              </a:spcBef>
              <a:spcAft>
                <a:spcPts val="0"/>
              </a:spcAft>
              <a:buClr>
                <a:schemeClr val="dk1"/>
              </a:buClr>
              <a:buSzPts val="2000"/>
              <a:buFont typeface="Georgia"/>
              <a:buChar char="›"/>
              <a:defRPr sz="2000" b="0" i="0" u="none" strike="noStrike" cap="none">
                <a:solidFill>
                  <a:schemeClr val="dk1"/>
                </a:solidFill>
                <a:latin typeface="Georgia"/>
                <a:ea typeface="Georgia"/>
                <a:cs typeface="Georgia"/>
                <a:sym typeface="Georgia"/>
              </a:defRPr>
            </a:lvl5pPr>
            <a:lvl6pPr marL="2743200" marR="0" lvl="5" indent="-355600" algn="l" rtl="0">
              <a:lnSpc>
                <a:spcPct val="100000"/>
              </a:lnSpc>
              <a:spcBef>
                <a:spcPts val="900"/>
              </a:spcBef>
              <a:spcAft>
                <a:spcPts val="0"/>
              </a:spcAft>
              <a:buClr>
                <a:schemeClr val="dk1"/>
              </a:buClr>
              <a:buSzPts val="2000"/>
              <a:buFont typeface="Georgia"/>
              <a:buAutoNum type="arabicPeriod"/>
              <a:defRPr sz="2000" b="0" i="0" u="none" strike="noStrike" cap="none">
                <a:solidFill>
                  <a:schemeClr val="dk1"/>
                </a:solidFill>
                <a:latin typeface="Georgia"/>
                <a:ea typeface="Georgia"/>
                <a:cs typeface="Georgia"/>
                <a:sym typeface="Georgia"/>
              </a:defRPr>
            </a:lvl6pPr>
            <a:lvl7pPr marL="3200400" marR="0" lvl="6" indent="-355600" algn="l" rtl="0">
              <a:lnSpc>
                <a:spcPct val="100000"/>
              </a:lnSpc>
              <a:spcBef>
                <a:spcPts val="900"/>
              </a:spcBef>
              <a:spcAft>
                <a:spcPts val="0"/>
              </a:spcAft>
              <a:buClr>
                <a:schemeClr val="dk1"/>
              </a:buClr>
              <a:buSzPts val="2000"/>
              <a:buFont typeface="Georgia"/>
              <a:buAutoNum type="alphaLcPeriod"/>
              <a:defRPr sz="2000" b="0" i="0" u="none" strike="noStrike" cap="none">
                <a:solidFill>
                  <a:schemeClr val="dk1"/>
                </a:solidFill>
                <a:latin typeface="Georgia"/>
                <a:ea typeface="Georgia"/>
                <a:cs typeface="Georgia"/>
                <a:sym typeface="Georgia"/>
              </a:defRPr>
            </a:lvl7pPr>
            <a:lvl8pPr marL="3657600" marR="0" lvl="7" indent="-355600" algn="l" rtl="0">
              <a:lnSpc>
                <a:spcPct val="100000"/>
              </a:lnSpc>
              <a:spcBef>
                <a:spcPts val="900"/>
              </a:spcBef>
              <a:spcAft>
                <a:spcPts val="0"/>
              </a:spcAft>
              <a:buClr>
                <a:schemeClr val="dk1"/>
              </a:buClr>
              <a:buSzPts val="2000"/>
              <a:buFont typeface="Georgia"/>
              <a:buAutoNum type="romanLcPeriod"/>
              <a:defRPr sz="2000" b="0" i="0" u="none" strike="noStrike" cap="none">
                <a:solidFill>
                  <a:schemeClr val="dk1"/>
                </a:solidFill>
                <a:latin typeface="Georgia"/>
                <a:ea typeface="Georgia"/>
                <a:cs typeface="Georgia"/>
                <a:sym typeface="Georgia"/>
              </a:defRPr>
            </a:lvl8pPr>
            <a:lvl9pPr marL="4114800" marR="0" lvl="8" indent="-228600" algn="l" rtl="0">
              <a:lnSpc>
                <a:spcPct val="100000"/>
              </a:lnSpc>
              <a:spcBef>
                <a:spcPts val="900"/>
              </a:spcBef>
              <a:spcAft>
                <a:spcPts val="900"/>
              </a:spcAft>
              <a:buClr>
                <a:schemeClr val="dk2"/>
              </a:buClr>
              <a:buSzPts val="2000"/>
              <a:buFont typeface="Arial"/>
              <a:buNone/>
              <a:defRPr sz="2000" b="1" i="0" u="none" strike="noStrike" cap="none">
                <a:solidFill>
                  <a:schemeClr val="dk2"/>
                </a:solidFill>
                <a:latin typeface="Georgia"/>
                <a:ea typeface="Georgia"/>
                <a:cs typeface="Georgia"/>
                <a:sym typeface="Georgia"/>
              </a:defRPr>
            </a:lvl9pPr>
          </a:lstStyle>
          <a:p>
            <a:pPr marL="0" indent="0" algn="ctr">
              <a:lnSpc>
                <a:spcPct val="90000"/>
              </a:lnSpc>
              <a:buSzPts val="1200"/>
            </a:pPr>
            <a:endParaRPr lang="lv-LV" sz="3599" dirty="0">
              <a:solidFill>
                <a:schemeClr val="accent2">
                  <a:lumMod val="50000"/>
                </a:schemeClr>
              </a:solidFill>
            </a:endParaRPr>
          </a:p>
          <a:p>
            <a:pPr marL="0" indent="0" algn="ctr">
              <a:lnSpc>
                <a:spcPct val="90000"/>
              </a:lnSpc>
              <a:buSzPts val="1200"/>
            </a:pPr>
            <a:endParaRPr lang="lv-LV" sz="3599" dirty="0">
              <a:solidFill>
                <a:schemeClr val="accent2">
                  <a:lumMod val="50000"/>
                </a:schemeClr>
              </a:solidFill>
              <a:latin typeface="Times New Roman" panose="02020603050405020304" pitchFamily="18" charset="0"/>
              <a:cs typeface="Times New Roman" panose="02020603050405020304" pitchFamily="18" charset="0"/>
            </a:endParaRPr>
          </a:p>
          <a:p>
            <a:pPr marL="0" indent="0" algn="ctr">
              <a:lnSpc>
                <a:spcPct val="90000"/>
              </a:lnSpc>
              <a:buSzPts val="1200"/>
            </a:pPr>
            <a:r>
              <a:rPr lang="lv-LV" sz="3599" b="1" dirty="0">
                <a:solidFill>
                  <a:schemeClr val="tx1"/>
                </a:solidFill>
                <a:latin typeface="+mn-lt"/>
                <a:cs typeface="Times New Roman" panose="02020603050405020304" pitchFamily="18" charset="0"/>
              </a:rPr>
              <a:t>Transporta pasākumi Nacionālās enerģētikas un klimata plāna (2021.-2030.) kontekstā</a:t>
            </a:r>
          </a:p>
          <a:p>
            <a:pPr marL="0" indent="0">
              <a:lnSpc>
                <a:spcPct val="90000"/>
              </a:lnSpc>
              <a:buSzPts val="1200"/>
            </a:pPr>
            <a:r>
              <a:rPr lang="lv-LV" dirty="0">
                <a:solidFill>
                  <a:schemeClr val="accent2">
                    <a:lumMod val="50000"/>
                  </a:schemeClr>
                </a:solidFill>
                <a:latin typeface="Times New Roman" panose="02020603050405020304" pitchFamily="18" charset="0"/>
                <a:cs typeface="Times New Roman" panose="02020603050405020304" pitchFamily="18" charset="0"/>
              </a:rPr>
              <a:t>	</a:t>
            </a:r>
          </a:p>
          <a:p>
            <a:pPr marL="0" indent="0">
              <a:lnSpc>
                <a:spcPct val="90000"/>
              </a:lnSpc>
              <a:buSzPts val="1200"/>
            </a:pPr>
            <a:endParaRPr lang="lv-LV" sz="2400" i="1" dirty="0">
              <a:solidFill>
                <a:schemeClr val="bg1"/>
              </a:solidFill>
            </a:endParaRPr>
          </a:p>
          <a:p>
            <a:pPr marL="0" indent="0">
              <a:lnSpc>
                <a:spcPct val="90000"/>
              </a:lnSpc>
              <a:buSzPts val="1200"/>
            </a:pPr>
            <a:endParaRPr lang="lv-LV" sz="2400" i="1" dirty="0">
              <a:solidFill>
                <a:schemeClr val="bg1"/>
              </a:solidFill>
            </a:endParaRPr>
          </a:p>
          <a:p>
            <a:pPr marL="0" indent="0" algn="r">
              <a:lnSpc>
                <a:spcPct val="90000"/>
              </a:lnSpc>
              <a:buSzPts val="1200"/>
            </a:pPr>
            <a:r>
              <a:rPr lang="lv-LV" sz="2400" dirty="0">
                <a:solidFill>
                  <a:schemeClr val="tx1"/>
                </a:solidFill>
                <a:latin typeface="+mn-lt"/>
              </a:rPr>
              <a:t>Satiksmes ministrija</a:t>
            </a:r>
            <a:endParaRPr lang="lv-LV" sz="2400" i="1" dirty="0">
              <a:solidFill>
                <a:schemeClr val="tx1"/>
              </a:solidFill>
              <a:latin typeface="+mn-lt"/>
            </a:endParaRPr>
          </a:p>
          <a:p>
            <a:pPr marL="0" indent="0" algn="r">
              <a:lnSpc>
                <a:spcPct val="90000"/>
              </a:lnSpc>
              <a:buSzPts val="800"/>
            </a:pPr>
            <a:r>
              <a:rPr lang="en-US" sz="2400" dirty="0">
                <a:solidFill>
                  <a:schemeClr val="tx1"/>
                </a:solidFill>
                <a:latin typeface="+mn-lt"/>
                <a:cs typeface="Times New Roman" panose="02020603050405020304" pitchFamily="18" charset="0"/>
              </a:rPr>
              <a:t>20</a:t>
            </a:r>
            <a:r>
              <a:rPr lang="lv-LV" sz="2400" dirty="0">
                <a:solidFill>
                  <a:schemeClr val="tx1"/>
                </a:solidFill>
                <a:latin typeface="+mn-lt"/>
                <a:cs typeface="Times New Roman" panose="02020603050405020304" pitchFamily="18" charset="0"/>
              </a:rPr>
              <a:t>20</a:t>
            </a:r>
            <a:r>
              <a:rPr lang="en-US" sz="2400" dirty="0">
                <a:solidFill>
                  <a:schemeClr val="tx1"/>
                </a:solidFill>
                <a:latin typeface="+mn-lt"/>
                <a:cs typeface="Times New Roman" panose="02020603050405020304" pitchFamily="18" charset="0"/>
              </a:rPr>
              <a:t>.</a:t>
            </a:r>
            <a:r>
              <a:rPr lang="lv-LV" sz="2400" dirty="0">
                <a:solidFill>
                  <a:schemeClr val="tx1"/>
                </a:solidFill>
                <a:latin typeface="+mn-lt"/>
                <a:cs typeface="Times New Roman" panose="02020603050405020304" pitchFamily="18" charset="0"/>
              </a:rPr>
              <a:t>gada</a:t>
            </a:r>
            <a:r>
              <a:rPr lang="en-US" sz="2400" dirty="0">
                <a:solidFill>
                  <a:schemeClr val="tx1"/>
                </a:solidFill>
                <a:latin typeface="+mn-lt"/>
                <a:cs typeface="Times New Roman" panose="02020603050405020304" pitchFamily="18" charset="0"/>
              </a:rPr>
              <a:t> </a:t>
            </a:r>
            <a:r>
              <a:rPr lang="lv-LV" sz="2400" dirty="0">
                <a:solidFill>
                  <a:schemeClr val="tx1"/>
                </a:solidFill>
                <a:latin typeface="+mn-lt"/>
                <a:cs typeface="Times New Roman" panose="02020603050405020304" pitchFamily="18" charset="0"/>
              </a:rPr>
              <a:t>19</a:t>
            </a:r>
            <a:r>
              <a:rPr lang="en-US" sz="2400" dirty="0">
                <a:solidFill>
                  <a:schemeClr val="tx1"/>
                </a:solidFill>
                <a:latin typeface="+mn-lt"/>
                <a:cs typeface="Times New Roman" panose="02020603050405020304" pitchFamily="18" charset="0"/>
              </a:rPr>
              <a:t>.</a:t>
            </a:r>
            <a:r>
              <a:rPr lang="lv-LV" sz="2400" dirty="0">
                <a:solidFill>
                  <a:schemeClr val="tx1"/>
                </a:solidFill>
                <a:latin typeface="+mn-lt"/>
                <a:cs typeface="Times New Roman" panose="02020603050405020304" pitchFamily="18" charset="0"/>
              </a:rPr>
              <a:t>februāris</a:t>
            </a:r>
            <a:endParaRPr lang="en-US" sz="2400" dirty="0">
              <a:solidFill>
                <a:schemeClr val="tx1"/>
              </a:solidFill>
              <a:latin typeface="+mn-lt"/>
              <a:cs typeface="Times New Roman" panose="02020603050405020304" pitchFamily="18" charset="0"/>
            </a:endParaRPr>
          </a:p>
          <a:p>
            <a:pPr marL="0" indent="0">
              <a:lnSpc>
                <a:spcPct val="90000"/>
              </a:lnSpc>
              <a:buSzPts val="800"/>
            </a:pPr>
            <a:endParaRPr lang="lv-LV" sz="2249" dirty="0">
              <a:solidFill>
                <a:schemeClr val="accent2"/>
              </a:solidFill>
            </a:endParaRPr>
          </a:p>
        </p:txBody>
      </p:sp>
      <p:pic>
        <p:nvPicPr>
          <p:cNvPr id="10" name="Shape 236" descr="C:\Users\jbaker005\Documents\branding\Logo\PwC_fl_wt_png\PwC_fl_30mmh_wt.png">
            <a:extLst>
              <a:ext uri="{FF2B5EF4-FFF2-40B4-BE49-F238E27FC236}">
                <a16:creationId xmlns:a16="http://schemas.microsoft.com/office/drawing/2014/main" id="{6D1133A9-9DE9-45FE-A622-E20C43AA4540}"/>
              </a:ext>
            </a:extLst>
          </p:cNvPr>
          <p:cNvPicPr preferRelativeResize="0"/>
          <p:nvPr/>
        </p:nvPicPr>
        <p:blipFill rotWithShape="1">
          <a:blip r:embed="rId3">
            <a:alphaModFix/>
          </a:blip>
          <a:srcRect/>
          <a:stretch/>
        </p:blipFill>
        <p:spPr>
          <a:xfrm>
            <a:off x="1681535" y="5275890"/>
            <a:ext cx="902395" cy="685621"/>
          </a:xfrm>
          <a:prstGeom prst="rect">
            <a:avLst/>
          </a:prstGeom>
          <a:noFill/>
          <a:ln>
            <a:noFill/>
          </a:ln>
        </p:spPr>
      </p:pic>
      <p:sp>
        <p:nvSpPr>
          <p:cNvPr id="11" name="TextBox 10">
            <a:extLst>
              <a:ext uri="{FF2B5EF4-FFF2-40B4-BE49-F238E27FC236}">
                <a16:creationId xmlns:a16="http://schemas.microsoft.com/office/drawing/2014/main" id="{91EEB2FD-E8D8-4E6A-8DA9-EB572FD0A18F}"/>
              </a:ext>
            </a:extLst>
          </p:cNvPr>
          <p:cNvSpPr txBox="1"/>
          <p:nvPr/>
        </p:nvSpPr>
        <p:spPr>
          <a:xfrm>
            <a:off x="5375239" y="5310923"/>
            <a:ext cx="184731" cy="369332"/>
          </a:xfrm>
          <a:prstGeom prst="rect">
            <a:avLst/>
          </a:prstGeom>
          <a:noFill/>
        </p:spPr>
        <p:txBody>
          <a:bodyPr wrap="none" rtlCol="0">
            <a:spAutoFit/>
          </a:bodyPr>
          <a:lstStyle/>
          <a:p>
            <a:endParaRPr lang="lv-LV" dirty="0"/>
          </a:p>
        </p:txBody>
      </p:sp>
      <p:sp>
        <p:nvSpPr>
          <p:cNvPr id="12" name="Shape 235">
            <a:extLst>
              <a:ext uri="{FF2B5EF4-FFF2-40B4-BE49-F238E27FC236}">
                <a16:creationId xmlns:a16="http://schemas.microsoft.com/office/drawing/2014/main" id="{AC6DF092-6B59-4D26-B3A6-A15EB4136837}"/>
              </a:ext>
            </a:extLst>
          </p:cNvPr>
          <p:cNvSpPr txBox="1"/>
          <p:nvPr/>
        </p:nvSpPr>
        <p:spPr>
          <a:xfrm>
            <a:off x="2249063" y="1633599"/>
            <a:ext cx="2422253" cy="387124"/>
          </a:xfrm>
          <a:prstGeom prst="rect">
            <a:avLst/>
          </a:prstGeom>
          <a:noFill/>
          <a:ln>
            <a:noFill/>
          </a:ln>
        </p:spPr>
        <p:txBody>
          <a:bodyPr spcFirstLastPara="1" wrap="square" lIns="0" tIns="0" rIns="0" bIns="0" anchor="t" anchorCtr="0">
            <a:noAutofit/>
          </a:bodyPr>
          <a:lstStyle/>
          <a:p>
            <a:pPr>
              <a:lnSpc>
                <a:spcPct val="90000"/>
              </a:lnSpc>
              <a:buClr>
                <a:schemeClr val="dk1"/>
              </a:buClr>
              <a:buSzPts val="300"/>
            </a:pPr>
            <a:endParaRPr sz="900" i="1" dirty="0">
              <a:solidFill>
                <a:schemeClr val="accent2">
                  <a:lumMod val="50000"/>
                </a:schemeClr>
              </a:solidFill>
              <a:latin typeface="Georgia"/>
              <a:ea typeface="Georgia"/>
              <a:cs typeface="Georgia"/>
              <a:sym typeface="Georgia"/>
            </a:endParaRPr>
          </a:p>
          <a:p>
            <a:pPr>
              <a:lnSpc>
                <a:spcPct val="90000"/>
              </a:lnSpc>
              <a:buClr>
                <a:schemeClr val="dk1"/>
              </a:buClr>
              <a:buSzPts val="300"/>
            </a:pPr>
            <a:endParaRPr sz="900" i="1" dirty="0">
              <a:solidFill>
                <a:schemeClr val="accent2">
                  <a:lumMod val="50000"/>
                </a:schemeClr>
              </a:solidFill>
              <a:latin typeface="Georgia"/>
              <a:ea typeface="Georgia"/>
              <a:cs typeface="Georgia"/>
              <a:sym typeface="Georgia"/>
            </a:endParaRPr>
          </a:p>
        </p:txBody>
      </p:sp>
      <p:sp>
        <p:nvSpPr>
          <p:cNvPr id="2" name="Slide Number Placeholder 1">
            <a:extLst>
              <a:ext uri="{FF2B5EF4-FFF2-40B4-BE49-F238E27FC236}">
                <a16:creationId xmlns:a16="http://schemas.microsoft.com/office/drawing/2014/main" id="{F1B94C9B-8136-461C-A18D-2D3BFBE19D78}"/>
              </a:ext>
            </a:extLst>
          </p:cNvPr>
          <p:cNvSpPr>
            <a:spLocks noGrp="1"/>
          </p:cNvSpPr>
          <p:nvPr>
            <p:ph type="sldNum" sz="quarter" idx="13"/>
          </p:nvPr>
        </p:nvSpPr>
        <p:spPr/>
        <p:txBody>
          <a:bodyPr/>
          <a:lstStyle/>
          <a:p>
            <a:fld id="{D99BD5F8-662C-435C-83D9-ACFD947EC7C0}" type="slidenum">
              <a:rPr lang="en-US" altLang="lv-LV" smtClean="0"/>
              <a:pPr/>
              <a:t>1</a:t>
            </a:fld>
            <a:endParaRPr lang="en-US" altLang="lv-LV"/>
          </a:p>
        </p:txBody>
      </p:sp>
    </p:spTree>
    <p:extLst>
      <p:ext uri="{BB962C8B-B14F-4D97-AF65-F5344CB8AC3E}">
        <p14:creationId xmlns:p14="http://schemas.microsoft.com/office/powerpoint/2010/main" val="2361034417"/>
      </p:ext>
    </p:extLst>
  </p:cSld>
  <p:clrMapOvr>
    <a:masterClrMapping/>
  </p:clrMapOvr>
  <p:transition spd="med">
    <p:pull/>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5B50D0-BBFF-451B-ACAB-FCA53C3C9DA0}"/>
              </a:ext>
            </a:extLst>
          </p:cNvPr>
          <p:cNvSpPr>
            <a:spLocks noGrp="1"/>
          </p:cNvSpPr>
          <p:nvPr>
            <p:ph type="title"/>
          </p:nvPr>
        </p:nvSpPr>
        <p:spPr/>
        <p:txBody>
          <a:bodyPr/>
          <a:lstStyle/>
          <a:p>
            <a:r>
              <a:rPr lang="lv-LV" dirty="0">
                <a:latin typeface="+mn-lt"/>
                <a:cs typeface="Times New Roman" panose="02020603050405020304" pitchFamily="18" charset="0"/>
              </a:rPr>
              <a:t>Transporta vieta ne-ETS sektorā</a:t>
            </a:r>
          </a:p>
        </p:txBody>
      </p:sp>
      <p:sp>
        <p:nvSpPr>
          <p:cNvPr id="4" name="Text Placeholder 3">
            <a:extLst>
              <a:ext uri="{FF2B5EF4-FFF2-40B4-BE49-F238E27FC236}">
                <a16:creationId xmlns:a16="http://schemas.microsoft.com/office/drawing/2014/main" id="{561341EC-48E2-4194-9F0E-EBEC7722608F}"/>
              </a:ext>
            </a:extLst>
          </p:cNvPr>
          <p:cNvSpPr>
            <a:spLocks noGrp="1"/>
          </p:cNvSpPr>
          <p:nvPr>
            <p:ph type="body" sz="quarter" idx="10"/>
          </p:nvPr>
        </p:nvSpPr>
        <p:spPr>
          <a:xfrm>
            <a:off x="1219200" y="1616766"/>
            <a:ext cx="10363200" cy="4124739"/>
          </a:xfrm>
        </p:spPr>
        <p:txBody>
          <a:bodyPr>
            <a:normAutofit/>
          </a:bodyPr>
          <a:lstStyle/>
          <a:p>
            <a:r>
              <a:rPr lang="lv-LV" sz="2000" dirty="0">
                <a:latin typeface="+mn-lt"/>
                <a:cs typeface="Times New Roman" panose="02020603050405020304" pitchFamily="18" charset="0"/>
              </a:rPr>
              <a:t>Transports (autotransports, dzelzceļš, iekšzemes aviācija un kuģošana </a:t>
            </a:r>
            <a:r>
              <a:rPr lang="lv-LV" sz="2000">
                <a:latin typeface="+mn-lt"/>
                <a:cs typeface="Times New Roman" panose="02020603050405020304" pitchFamily="18" charset="0"/>
              </a:rPr>
              <a:t>iekšējos ūdeņos) </a:t>
            </a:r>
            <a:r>
              <a:rPr lang="lv-LV" sz="2000" dirty="0">
                <a:latin typeface="+mn-lt"/>
                <a:cs typeface="Times New Roman" panose="02020603050405020304" pitchFamily="18" charset="0"/>
              </a:rPr>
              <a:t>veido aptuveni  30 % no visām ne-ETS siltumnīcefekta gāzes (SEG) emisijām:</a:t>
            </a:r>
          </a:p>
          <a:p>
            <a:pPr marL="285750" indent="-285750">
              <a:buFont typeface="Arial" panose="020B0604020202020204" pitchFamily="34" charset="0"/>
              <a:buChar char="•"/>
            </a:pPr>
            <a:endParaRPr lang="lv-LV" sz="2000"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lv-LV" sz="2000" dirty="0">
              <a:latin typeface="Times New Roman" panose="02020603050405020304" pitchFamily="18" charset="0"/>
              <a:cs typeface="Times New Roman" panose="02020603050405020304" pitchFamily="18" charset="0"/>
            </a:endParaRPr>
          </a:p>
        </p:txBody>
      </p:sp>
      <p:sp>
        <p:nvSpPr>
          <p:cNvPr id="5" name="Text Placeholder 4">
            <a:extLst>
              <a:ext uri="{FF2B5EF4-FFF2-40B4-BE49-F238E27FC236}">
                <a16:creationId xmlns:a16="http://schemas.microsoft.com/office/drawing/2014/main" id="{5EEC60F7-B19B-4268-8025-FAAFED4B5077}"/>
              </a:ext>
            </a:extLst>
          </p:cNvPr>
          <p:cNvSpPr>
            <a:spLocks noGrp="1"/>
          </p:cNvSpPr>
          <p:nvPr>
            <p:ph type="body" sz="quarter" idx="12"/>
          </p:nvPr>
        </p:nvSpPr>
        <p:spPr/>
        <p:txBody>
          <a:bodyPr/>
          <a:lstStyle/>
          <a:p>
            <a:endParaRPr lang="lv-LV"/>
          </a:p>
        </p:txBody>
      </p:sp>
      <p:sp>
        <p:nvSpPr>
          <p:cNvPr id="6" name="Slide Number Placeholder 5">
            <a:extLst>
              <a:ext uri="{FF2B5EF4-FFF2-40B4-BE49-F238E27FC236}">
                <a16:creationId xmlns:a16="http://schemas.microsoft.com/office/drawing/2014/main" id="{4C240D13-36DE-4286-96EC-D7699896A2F1}"/>
              </a:ext>
            </a:extLst>
          </p:cNvPr>
          <p:cNvSpPr>
            <a:spLocks noGrp="1"/>
          </p:cNvSpPr>
          <p:nvPr>
            <p:ph type="sldNum" sz="quarter" idx="13"/>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99BD5F8-662C-435C-83D9-ACFD947EC7C0}" type="slidenum">
              <a:rPr kumimoji="0" lang="en-US" altLang="lv-LV" sz="1000" b="0" i="0" u="none" strike="noStrike" kern="1200" cap="none" spc="0" normalizeH="0" baseline="0" noProof="0" smtClean="0">
                <a:ln>
                  <a:noFill/>
                </a:ln>
                <a:solidFill>
                  <a:prstClr val="black">
                    <a:tint val="75000"/>
                  </a:prstClr>
                </a:solidFill>
                <a:effectLst/>
                <a:uLnTx/>
                <a:uFillTx/>
                <a:latin typeface="Verdana" panose="020B060403050404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altLang="lv-LV" sz="1000" b="0" i="0" u="none" strike="noStrike" kern="1200" cap="none" spc="0" normalizeH="0" baseline="0" noProof="0">
              <a:ln>
                <a:noFill/>
              </a:ln>
              <a:solidFill>
                <a:prstClr val="black">
                  <a:tint val="75000"/>
                </a:prstClr>
              </a:solidFill>
              <a:effectLst/>
              <a:uLnTx/>
              <a:uFillTx/>
              <a:latin typeface="Verdana" panose="020B0604030504040204" pitchFamily="34" charset="0"/>
              <a:ea typeface="+mn-ea"/>
              <a:cs typeface="+mn-cs"/>
            </a:endParaRPr>
          </a:p>
        </p:txBody>
      </p:sp>
      <p:pic>
        <p:nvPicPr>
          <p:cNvPr id="7" name="Picture 6" descr="A close up of a logo&#10;&#10;Description automatically generated">
            <a:extLst>
              <a:ext uri="{FF2B5EF4-FFF2-40B4-BE49-F238E27FC236}">
                <a16:creationId xmlns:a16="http://schemas.microsoft.com/office/drawing/2014/main" id="{D60A8BE9-B752-4F86-B0CC-EE436326F63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76172" y="2430551"/>
            <a:ext cx="4876801" cy="3602501"/>
          </a:xfrm>
          <a:prstGeom prst="rect">
            <a:avLst/>
          </a:prstGeom>
        </p:spPr>
      </p:pic>
      <p:pic>
        <p:nvPicPr>
          <p:cNvPr id="9" name="Picture 8" descr="A picture containing text&#10;&#10;Description automatically generated">
            <a:extLst>
              <a:ext uri="{FF2B5EF4-FFF2-40B4-BE49-F238E27FC236}">
                <a16:creationId xmlns:a16="http://schemas.microsoft.com/office/drawing/2014/main" id="{2F8F4F74-351E-417C-86C9-C03DFFAB6D3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096000" y="2430551"/>
            <a:ext cx="4739714" cy="3602501"/>
          </a:xfrm>
          <a:prstGeom prst="rect">
            <a:avLst/>
          </a:prstGeom>
        </p:spPr>
      </p:pic>
    </p:spTree>
    <p:extLst>
      <p:ext uri="{BB962C8B-B14F-4D97-AF65-F5344CB8AC3E}">
        <p14:creationId xmlns:p14="http://schemas.microsoft.com/office/powerpoint/2010/main" val="2980518227"/>
      </p:ext>
    </p:extLst>
  </p:cSld>
  <p:clrMapOvr>
    <a:masterClrMapping/>
  </p:clrMapOvr>
  <p:transition spd="med">
    <p:pull/>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8A8FD2-B156-4CDF-AEE0-A7C82D2C3753}"/>
              </a:ext>
            </a:extLst>
          </p:cNvPr>
          <p:cNvSpPr>
            <a:spLocks noGrp="1"/>
          </p:cNvSpPr>
          <p:nvPr>
            <p:ph type="title"/>
          </p:nvPr>
        </p:nvSpPr>
        <p:spPr/>
        <p:txBody>
          <a:bodyPr/>
          <a:lstStyle/>
          <a:p>
            <a:pPr algn="ctr"/>
            <a:r>
              <a:rPr lang="lv-LV" dirty="0">
                <a:latin typeface="+mn-lt"/>
                <a:cs typeface="Times New Roman" panose="02020603050405020304" pitchFamily="18" charset="0"/>
              </a:rPr>
              <a:t>SEG emisiju mazināšanas pasākumi transporta nozarē</a:t>
            </a:r>
            <a:endParaRPr lang="lv-LV" dirty="0">
              <a:latin typeface="+mn-lt"/>
            </a:endParaRPr>
          </a:p>
        </p:txBody>
      </p:sp>
      <p:sp>
        <p:nvSpPr>
          <p:cNvPr id="3" name="Content Placeholder 2">
            <a:extLst>
              <a:ext uri="{FF2B5EF4-FFF2-40B4-BE49-F238E27FC236}">
                <a16:creationId xmlns:a16="http://schemas.microsoft.com/office/drawing/2014/main" id="{49DA7FAA-9180-4AF0-85E2-B21758CA0ACC}"/>
              </a:ext>
            </a:extLst>
          </p:cNvPr>
          <p:cNvSpPr>
            <a:spLocks noGrp="1"/>
          </p:cNvSpPr>
          <p:nvPr>
            <p:ph idx="1"/>
          </p:nvPr>
        </p:nvSpPr>
        <p:spPr>
          <a:xfrm>
            <a:off x="874643" y="1792357"/>
            <a:ext cx="10707757" cy="4373573"/>
          </a:xfrm>
        </p:spPr>
        <p:txBody>
          <a:bodyPr>
            <a:noAutofit/>
          </a:bodyPr>
          <a:lstStyle/>
          <a:p>
            <a:pPr marL="342900" indent="-342900" algn="just">
              <a:buFont typeface="Arial" panose="020B0604020202020204" pitchFamily="34" charset="0"/>
              <a:buChar char="•"/>
            </a:pPr>
            <a:r>
              <a:rPr lang="lv-LV" sz="2800" dirty="0">
                <a:latin typeface="+mn-lt"/>
              </a:rPr>
              <a:t>Nacionālajā enerģētikas un klimata plānā  attiecībā uz transportu veicamie pasākumi ir noteikti 4.pielikuma 5.rīcības virzienā “Energoefektivitātes uzlabošana, alternatīvo degvielu un AER tehnoloģiju izmantošanas veicināšana transportā”. Pasākumi paredz darbības attiecībā uz</a:t>
            </a:r>
            <a:r>
              <a:rPr lang="lv-LV" altLang="lv-LV" sz="2800" dirty="0">
                <a:latin typeface="+mn-lt"/>
                <a:cs typeface="Times New Roman" panose="02020603050405020304" pitchFamily="18" charset="0"/>
              </a:rPr>
              <a:t>:</a:t>
            </a:r>
          </a:p>
          <a:p>
            <a:pPr marL="342900" indent="-342900" algn="just">
              <a:buFont typeface="Wingdings" panose="05000000000000000000" pitchFamily="2" charset="2"/>
              <a:buChar char="ü"/>
            </a:pPr>
            <a:r>
              <a:rPr lang="lv-LV" sz="2800" dirty="0">
                <a:latin typeface="+mn-lt"/>
              </a:rPr>
              <a:t>sabiedriskā transporta (tajā skaitā dzelzceļa) izmantošanas veicināšanu;</a:t>
            </a:r>
          </a:p>
          <a:p>
            <a:pPr marL="342900" indent="-342900" algn="just">
              <a:buFont typeface="Wingdings" panose="05000000000000000000" pitchFamily="2" charset="2"/>
              <a:buChar char="ü"/>
            </a:pPr>
            <a:r>
              <a:rPr lang="lv-LV" sz="2800" dirty="0">
                <a:latin typeface="+mn-lt"/>
              </a:rPr>
              <a:t>esošā dzelzceļa tīkla elektrifikāciju;</a:t>
            </a:r>
          </a:p>
          <a:p>
            <a:pPr marL="342900" indent="-342900" algn="just">
              <a:buFont typeface="Wingdings" panose="05000000000000000000" pitchFamily="2" charset="2"/>
              <a:buChar char="ü"/>
            </a:pPr>
            <a:r>
              <a:rPr lang="lv-LV" sz="2800" dirty="0">
                <a:latin typeface="+mn-lt"/>
              </a:rPr>
              <a:t>elektrificētas Rail </a:t>
            </a:r>
            <a:r>
              <a:rPr lang="lv-LV" sz="2800" dirty="0" err="1">
                <a:latin typeface="+mn-lt"/>
              </a:rPr>
              <a:t>Baltica</a:t>
            </a:r>
            <a:r>
              <a:rPr lang="lv-LV" sz="2800" dirty="0">
                <a:latin typeface="+mn-lt"/>
              </a:rPr>
              <a:t> līnijas izbūvi;</a:t>
            </a:r>
          </a:p>
          <a:p>
            <a:pPr marL="342900" indent="-342900" algn="just">
              <a:buFont typeface="Wingdings" panose="05000000000000000000" pitchFamily="2" charset="2"/>
              <a:buChar char="ü"/>
            </a:pPr>
            <a:r>
              <a:rPr lang="lv-LV" sz="2800" dirty="0" err="1">
                <a:latin typeface="+mn-lt"/>
              </a:rPr>
              <a:t>elektrotransportlīdzekļu</a:t>
            </a:r>
            <a:r>
              <a:rPr lang="lv-LV" sz="2800" dirty="0">
                <a:latin typeface="+mn-lt"/>
              </a:rPr>
              <a:t> uzlādes infrastruktūras attīstību</a:t>
            </a:r>
            <a:r>
              <a:rPr lang="lv-LV" altLang="lv-LV" sz="2800" dirty="0">
                <a:latin typeface="+mn-lt"/>
                <a:cs typeface="Times New Roman" panose="02020603050405020304" pitchFamily="18" charset="0"/>
              </a:rPr>
              <a:t>;</a:t>
            </a:r>
          </a:p>
        </p:txBody>
      </p:sp>
      <p:sp>
        <p:nvSpPr>
          <p:cNvPr id="4" name="Text Placeholder 3">
            <a:extLst>
              <a:ext uri="{FF2B5EF4-FFF2-40B4-BE49-F238E27FC236}">
                <a16:creationId xmlns:a16="http://schemas.microsoft.com/office/drawing/2014/main" id="{A3A75296-A21D-4079-BB02-B46E36926542}"/>
              </a:ext>
            </a:extLst>
          </p:cNvPr>
          <p:cNvSpPr>
            <a:spLocks noGrp="1"/>
          </p:cNvSpPr>
          <p:nvPr>
            <p:ph type="body" sz="quarter" idx="10"/>
          </p:nvPr>
        </p:nvSpPr>
        <p:spPr/>
        <p:txBody>
          <a:bodyPr/>
          <a:lstStyle/>
          <a:p>
            <a:endParaRPr lang="lv-LV"/>
          </a:p>
        </p:txBody>
      </p:sp>
      <p:sp>
        <p:nvSpPr>
          <p:cNvPr id="5" name="Text Placeholder 4">
            <a:extLst>
              <a:ext uri="{FF2B5EF4-FFF2-40B4-BE49-F238E27FC236}">
                <a16:creationId xmlns:a16="http://schemas.microsoft.com/office/drawing/2014/main" id="{D017BF63-B232-4C53-AB2A-E7442862CCD7}"/>
              </a:ext>
            </a:extLst>
          </p:cNvPr>
          <p:cNvSpPr>
            <a:spLocks noGrp="1"/>
          </p:cNvSpPr>
          <p:nvPr>
            <p:ph type="body" sz="quarter" idx="12"/>
          </p:nvPr>
        </p:nvSpPr>
        <p:spPr/>
        <p:txBody>
          <a:bodyPr/>
          <a:lstStyle/>
          <a:p>
            <a:endParaRPr lang="lv-LV"/>
          </a:p>
        </p:txBody>
      </p:sp>
      <p:sp>
        <p:nvSpPr>
          <p:cNvPr id="6" name="Slide Number Placeholder 5">
            <a:extLst>
              <a:ext uri="{FF2B5EF4-FFF2-40B4-BE49-F238E27FC236}">
                <a16:creationId xmlns:a16="http://schemas.microsoft.com/office/drawing/2014/main" id="{4E9F676C-5CDD-4CA7-9375-E32F20BD8402}"/>
              </a:ext>
            </a:extLst>
          </p:cNvPr>
          <p:cNvSpPr>
            <a:spLocks noGrp="1"/>
          </p:cNvSpPr>
          <p:nvPr>
            <p:ph type="sldNum" sz="quarter" idx="13"/>
          </p:nvPr>
        </p:nvSpPr>
        <p:spPr/>
        <p:txBody>
          <a:bodyPr/>
          <a:lstStyle/>
          <a:p>
            <a:fld id="{D99BD5F8-662C-435C-83D9-ACFD947EC7C0}" type="slidenum">
              <a:rPr lang="en-US" altLang="lv-LV" smtClean="0"/>
              <a:pPr/>
              <a:t>3</a:t>
            </a:fld>
            <a:endParaRPr lang="en-US" altLang="lv-LV"/>
          </a:p>
        </p:txBody>
      </p:sp>
    </p:spTree>
    <p:extLst>
      <p:ext uri="{BB962C8B-B14F-4D97-AF65-F5344CB8AC3E}">
        <p14:creationId xmlns:p14="http://schemas.microsoft.com/office/powerpoint/2010/main" val="2310090510"/>
      </p:ext>
    </p:extLst>
  </p:cSld>
  <p:clrMapOvr>
    <a:masterClrMapping/>
  </p:clrMapOvr>
  <p:transition spd="med">
    <p:pull/>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8A8FD2-B156-4CDF-AEE0-A7C82D2C3753}"/>
              </a:ext>
            </a:extLst>
          </p:cNvPr>
          <p:cNvSpPr>
            <a:spLocks noGrp="1"/>
          </p:cNvSpPr>
          <p:nvPr>
            <p:ph type="title"/>
          </p:nvPr>
        </p:nvSpPr>
        <p:spPr/>
        <p:txBody>
          <a:bodyPr/>
          <a:lstStyle/>
          <a:p>
            <a:pPr algn="ctr"/>
            <a:r>
              <a:rPr lang="lv-LV" dirty="0">
                <a:latin typeface="+mn-lt"/>
                <a:cs typeface="Times New Roman" panose="02020603050405020304" pitchFamily="18" charset="0"/>
              </a:rPr>
              <a:t>SEG emisiju mazināšanas pasākumi transporta nozarē</a:t>
            </a:r>
            <a:endParaRPr lang="lv-LV" dirty="0">
              <a:latin typeface="+mn-lt"/>
            </a:endParaRPr>
          </a:p>
        </p:txBody>
      </p:sp>
      <p:sp>
        <p:nvSpPr>
          <p:cNvPr id="3" name="Content Placeholder 2">
            <a:extLst>
              <a:ext uri="{FF2B5EF4-FFF2-40B4-BE49-F238E27FC236}">
                <a16:creationId xmlns:a16="http://schemas.microsoft.com/office/drawing/2014/main" id="{49DA7FAA-9180-4AF0-85E2-B21758CA0ACC}"/>
              </a:ext>
            </a:extLst>
          </p:cNvPr>
          <p:cNvSpPr>
            <a:spLocks noGrp="1"/>
          </p:cNvSpPr>
          <p:nvPr>
            <p:ph idx="1"/>
          </p:nvPr>
        </p:nvSpPr>
        <p:spPr>
          <a:xfrm>
            <a:off x="874643" y="1792357"/>
            <a:ext cx="10707757" cy="4373573"/>
          </a:xfrm>
        </p:spPr>
        <p:txBody>
          <a:bodyPr>
            <a:normAutofit lnSpcReduction="10000"/>
          </a:bodyPr>
          <a:lstStyle/>
          <a:p>
            <a:pPr marL="342900" indent="-342900" algn="just">
              <a:buFont typeface="Arial" panose="020B0604020202020204" pitchFamily="34" charset="0"/>
              <a:buChar char="•"/>
            </a:pPr>
            <a:r>
              <a:rPr lang="lv-LV" sz="2800" dirty="0">
                <a:latin typeface="+mn-lt"/>
              </a:rPr>
              <a:t>Nacionālajā enerģētikas un klimata plānā  attiecībā uz transportu veicamie pasākumi ir noteikti 4.pielikuma 5.rīcības virzienā “Energoefektivitātes uzlabošana, alternatīvo degvielu un AER tehnoloģiju izmantošanas veicināšana transportā”. Pasākumi paredz darbības attiecībā uz</a:t>
            </a:r>
            <a:r>
              <a:rPr lang="lv-LV" altLang="lv-LV" sz="2800" dirty="0">
                <a:latin typeface="+mn-lt"/>
                <a:cs typeface="Times New Roman" panose="02020603050405020304" pitchFamily="18" charset="0"/>
              </a:rPr>
              <a:t>:</a:t>
            </a:r>
          </a:p>
          <a:p>
            <a:pPr marL="342900" indent="-342900" algn="just">
              <a:buFont typeface="Wingdings" panose="05000000000000000000" pitchFamily="2" charset="2"/>
              <a:buChar char="ü"/>
            </a:pPr>
            <a:r>
              <a:rPr lang="lv-LV" sz="2800" dirty="0" err="1">
                <a:latin typeface="+mn-lt"/>
              </a:rPr>
              <a:t>mazemisiju</a:t>
            </a:r>
            <a:r>
              <a:rPr lang="lv-LV" sz="2800" dirty="0">
                <a:latin typeface="+mn-lt"/>
              </a:rPr>
              <a:t> un </a:t>
            </a:r>
            <a:r>
              <a:rPr lang="lv-LV" sz="2800" dirty="0" err="1">
                <a:latin typeface="+mn-lt"/>
              </a:rPr>
              <a:t>bezemisiju</a:t>
            </a:r>
            <a:r>
              <a:rPr lang="lv-LV" sz="2800" dirty="0">
                <a:latin typeface="+mn-lt"/>
              </a:rPr>
              <a:t> transportlīdzekļu skaita palielināšanas veicināšanu;</a:t>
            </a:r>
          </a:p>
          <a:p>
            <a:pPr marL="342900" indent="-342900" algn="just">
              <a:buFont typeface="Wingdings" panose="05000000000000000000" pitchFamily="2" charset="2"/>
              <a:buChar char="ü"/>
            </a:pPr>
            <a:r>
              <a:rPr lang="lv-LV" sz="2800" dirty="0">
                <a:latin typeface="+mn-lt"/>
              </a:rPr>
              <a:t>multimodālo punktu izveidošanas veicināšanu;</a:t>
            </a:r>
          </a:p>
          <a:p>
            <a:pPr marL="342900" indent="-342900" algn="just">
              <a:buFont typeface="Wingdings" panose="05000000000000000000" pitchFamily="2" charset="2"/>
              <a:buChar char="ü"/>
            </a:pPr>
            <a:r>
              <a:rPr lang="lv-LV" sz="2800" dirty="0" err="1">
                <a:latin typeface="+mn-lt"/>
              </a:rPr>
              <a:t>stāvparku</a:t>
            </a:r>
            <a:r>
              <a:rPr lang="lv-LV" sz="2800" dirty="0">
                <a:latin typeface="+mn-lt"/>
              </a:rPr>
              <a:t> infrastruktūras izveides veicināšanu;</a:t>
            </a:r>
          </a:p>
          <a:p>
            <a:pPr marL="342900" indent="-342900">
              <a:buFont typeface="Wingdings" panose="05000000000000000000" pitchFamily="2" charset="2"/>
              <a:buChar char="ü"/>
            </a:pPr>
            <a:r>
              <a:rPr lang="lv-LV" sz="2800" dirty="0" err="1">
                <a:latin typeface="+mn-lt"/>
              </a:rPr>
              <a:t>veloinfrastruktūras</a:t>
            </a:r>
            <a:r>
              <a:rPr lang="lv-LV" sz="2800" dirty="0">
                <a:latin typeface="+mn-lt"/>
              </a:rPr>
              <a:t> un gājēju infrastruktūras attīstīšanu;</a:t>
            </a:r>
            <a:endParaRPr lang="lv-LV" dirty="0">
              <a:latin typeface="Times New Roman" panose="02020603050405020304" pitchFamily="18" charset="0"/>
              <a:cs typeface="Times New Roman" panose="02020603050405020304" pitchFamily="18" charset="0"/>
            </a:endParaRPr>
          </a:p>
        </p:txBody>
      </p:sp>
      <p:sp>
        <p:nvSpPr>
          <p:cNvPr id="4" name="Text Placeholder 3">
            <a:extLst>
              <a:ext uri="{FF2B5EF4-FFF2-40B4-BE49-F238E27FC236}">
                <a16:creationId xmlns:a16="http://schemas.microsoft.com/office/drawing/2014/main" id="{A3A75296-A21D-4079-BB02-B46E36926542}"/>
              </a:ext>
            </a:extLst>
          </p:cNvPr>
          <p:cNvSpPr>
            <a:spLocks noGrp="1"/>
          </p:cNvSpPr>
          <p:nvPr>
            <p:ph type="body" sz="quarter" idx="10"/>
          </p:nvPr>
        </p:nvSpPr>
        <p:spPr/>
        <p:txBody>
          <a:bodyPr/>
          <a:lstStyle/>
          <a:p>
            <a:endParaRPr lang="lv-LV"/>
          </a:p>
        </p:txBody>
      </p:sp>
      <p:sp>
        <p:nvSpPr>
          <p:cNvPr id="5" name="Text Placeholder 4">
            <a:extLst>
              <a:ext uri="{FF2B5EF4-FFF2-40B4-BE49-F238E27FC236}">
                <a16:creationId xmlns:a16="http://schemas.microsoft.com/office/drawing/2014/main" id="{D017BF63-B232-4C53-AB2A-E7442862CCD7}"/>
              </a:ext>
            </a:extLst>
          </p:cNvPr>
          <p:cNvSpPr>
            <a:spLocks noGrp="1"/>
          </p:cNvSpPr>
          <p:nvPr>
            <p:ph type="body" sz="quarter" idx="12"/>
          </p:nvPr>
        </p:nvSpPr>
        <p:spPr/>
        <p:txBody>
          <a:bodyPr/>
          <a:lstStyle/>
          <a:p>
            <a:endParaRPr lang="lv-LV"/>
          </a:p>
        </p:txBody>
      </p:sp>
      <p:sp>
        <p:nvSpPr>
          <p:cNvPr id="6" name="Slide Number Placeholder 5">
            <a:extLst>
              <a:ext uri="{FF2B5EF4-FFF2-40B4-BE49-F238E27FC236}">
                <a16:creationId xmlns:a16="http://schemas.microsoft.com/office/drawing/2014/main" id="{4E9F676C-5CDD-4CA7-9375-E32F20BD8402}"/>
              </a:ext>
            </a:extLst>
          </p:cNvPr>
          <p:cNvSpPr>
            <a:spLocks noGrp="1"/>
          </p:cNvSpPr>
          <p:nvPr>
            <p:ph type="sldNum" sz="quarter" idx="13"/>
          </p:nvPr>
        </p:nvSpPr>
        <p:spPr/>
        <p:txBody>
          <a:bodyPr/>
          <a:lstStyle/>
          <a:p>
            <a:fld id="{D99BD5F8-662C-435C-83D9-ACFD947EC7C0}" type="slidenum">
              <a:rPr lang="en-US" altLang="lv-LV" smtClean="0"/>
              <a:pPr/>
              <a:t>4</a:t>
            </a:fld>
            <a:endParaRPr lang="en-US" altLang="lv-LV"/>
          </a:p>
        </p:txBody>
      </p:sp>
    </p:spTree>
    <p:extLst>
      <p:ext uri="{BB962C8B-B14F-4D97-AF65-F5344CB8AC3E}">
        <p14:creationId xmlns:p14="http://schemas.microsoft.com/office/powerpoint/2010/main" val="2989050097"/>
      </p:ext>
    </p:extLst>
  </p:cSld>
  <p:clrMapOvr>
    <a:masterClrMapping/>
  </p:clrMapOvr>
  <p:transition spd="med">
    <p:pull/>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hape 237">
            <a:extLst>
              <a:ext uri="{FF2B5EF4-FFF2-40B4-BE49-F238E27FC236}">
                <a16:creationId xmlns:a16="http://schemas.microsoft.com/office/drawing/2014/main" id="{35C1764E-2DF1-4CBD-BBF9-56EBFEB8447E}"/>
              </a:ext>
            </a:extLst>
          </p:cNvPr>
          <p:cNvSpPr txBox="1">
            <a:spLocks/>
          </p:cNvSpPr>
          <p:nvPr/>
        </p:nvSpPr>
        <p:spPr>
          <a:xfrm>
            <a:off x="2249062" y="1926401"/>
            <a:ext cx="8014758" cy="2061754"/>
          </a:xfrm>
          <a:prstGeom prst="rect">
            <a:avLst/>
          </a:prstGeom>
          <a:solidFill>
            <a:schemeClr val="bg1">
              <a:alpha val="68000"/>
            </a:schemeClr>
          </a:solidFill>
          <a:ln>
            <a:noFill/>
          </a:ln>
        </p:spPr>
        <p:txBody>
          <a:bodyPr spcFirstLastPara="1" wrap="square" lIns="0" tIns="0" rIns="0" bIns="0" anchor="t" anchorCtr="0">
            <a:noAutofit/>
          </a:bodyPr>
          <a:lstStyle>
            <a:defPPr marR="0" lvl="0" algn="l" rtl="0">
              <a:lnSpc>
                <a:spcPct val="100000"/>
              </a:lnSpc>
              <a:spcBef>
                <a:spcPts val="0"/>
              </a:spcBef>
              <a:spcAft>
                <a:spcPts val="0"/>
              </a:spcAft>
            </a:defPPr>
            <a:lvl1pPr marL="457200" marR="0" lvl="0" indent="-228600" algn="l" rtl="0">
              <a:lnSpc>
                <a:spcPct val="100000"/>
              </a:lnSpc>
              <a:spcBef>
                <a:spcPts val="0"/>
              </a:spcBef>
              <a:spcAft>
                <a:spcPts val="0"/>
              </a:spcAft>
              <a:buClr>
                <a:schemeClr val="dk1"/>
              </a:buClr>
              <a:buSzPts val="2000"/>
              <a:buFont typeface="Georgia"/>
              <a:buNone/>
              <a:defRPr sz="2000" b="0" i="0" u="none" strike="noStrike" cap="none">
                <a:solidFill>
                  <a:schemeClr val="dk1"/>
                </a:solidFill>
                <a:latin typeface="Georgia"/>
                <a:ea typeface="Georgia"/>
                <a:cs typeface="Georgia"/>
                <a:sym typeface="Georgia"/>
              </a:defRPr>
            </a:lvl1pPr>
            <a:lvl2pPr marL="914400" marR="0" lvl="1" indent="-355600" algn="l" rtl="0">
              <a:lnSpc>
                <a:spcPct val="100000"/>
              </a:lnSpc>
              <a:spcBef>
                <a:spcPts val="900"/>
              </a:spcBef>
              <a:spcAft>
                <a:spcPts val="0"/>
              </a:spcAft>
              <a:buClr>
                <a:schemeClr val="dk1"/>
              </a:buClr>
              <a:buSzPts val="2000"/>
              <a:buFont typeface="Georgia"/>
              <a:buChar char="•"/>
              <a:defRPr sz="2000" b="0" i="0" u="none" strike="noStrike" cap="none">
                <a:solidFill>
                  <a:schemeClr val="dk1"/>
                </a:solidFill>
                <a:latin typeface="Georgia"/>
                <a:ea typeface="Georgia"/>
                <a:cs typeface="Georgia"/>
                <a:sym typeface="Georgia"/>
              </a:defRPr>
            </a:lvl2pPr>
            <a:lvl3pPr marL="1371600" marR="0" lvl="2" indent="-355600" algn="l" rtl="0">
              <a:lnSpc>
                <a:spcPct val="100000"/>
              </a:lnSpc>
              <a:spcBef>
                <a:spcPts val="900"/>
              </a:spcBef>
              <a:spcAft>
                <a:spcPts val="0"/>
              </a:spcAft>
              <a:buClr>
                <a:schemeClr val="dk1"/>
              </a:buClr>
              <a:buSzPts val="2000"/>
              <a:buFont typeface="Georgia"/>
              <a:buChar char="-"/>
              <a:defRPr sz="2000" b="0" i="0" u="none" strike="noStrike" cap="none">
                <a:solidFill>
                  <a:schemeClr val="dk1"/>
                </a:solidFill>
                <a:latin typeface="Georgia"/>
                <a:ea typeface="Georgia"/>
                <a:cs typeface="Georgia"/>
                <a:sym typeface="Georgia"/>
              </a:defRPr>
            </a:lvl3pPr>
            <a:lvl4pPr marL="1828800" marR="0" lvl="3" indent="-355600" algn="l" rtl="0">
              <a:lnSpc>
                <a:spcPct val="100000"/>
              </a:lnSpc>
              <a:spcBef>
                <a:spcPts val="900"/>
              </a:spcBef>
              <a:spcAft>
                <a:spcPts val="0"/>
              </a:spcAft>
              <a:buClr>
                <a:schemeClr val="dk1"/>
              </a:buClr>
              <a:buSzPts val="2000"/>
              <a:buFont typeface="Georgia"/>
              <a:buChar char="◦"/>
              <a:defRPr sz="2000" b="0" i="0" u="none" strike="noStrike" cap="none">
                <a:solidFill>
                  <a:schemeClr val="dk1"/>
                </a:solidFill>
                <a:latin typeface="Georgia"/>
                <a:ea typeface="Georgia"/>
                <a:cs typeface="Georgia"/>
                <a:sym typeface="Georgia"/>
              </a:defRPr>
            </a:lvl4pPr>
            <a:lvl5pPr marL="2286000" marR="0" lvl="4" indent="-355600" algn="l" rtl="0">
              <a:lnSpc>
                <a:spcPct val="100000"/>
              </a:lnSpc>
              <a:spcBef>
                <a:spcPts val="900"/>
              </a:spcBef>
              <a:spcAft>
                <a:spcPts val="0"/>
              </a:spcAft>
              <a:buClr>
                <a:schemeClr val="dk1"/>
              </a:buClr>
              <a:buSzPts val="2000"/>
              <a:buFont typeface="Georgia"/>
              <a:buChar char="›"/>
              <a:defRPr sz="2000" b="0" i="0" u="none" strike="noStrike" cap="none">
                <a:solidFill>
                  <a:schemeClr val="dk1"/>
                </a:solidFill>
                <a:latin typeface="Georgia"/>
                <a:ea typeface="Georgia"/>
                <a:cs typeface="Georgia"/>
                <a:sym typeface="Georgia"/>
              </a:defRPr>
            </a:lvl5pPr>
            <a:lvl6pPr marL="2743200" marR="0" lvl="5" indent="-355600" algn="l" rtl="0">
              <a:lnSpc>
                <a:spcPct val="100000"/>
              </a:lnSpc>
              <a:spcBef>
                <a:spcPts val="900"/>
              </a:spcBef>
              <a:spcAft>
                <a:spcPts val="0"/>
              </a:spcAft>
              <a:buClr>
                <a:schemeClr val="dk1"/>
              </a:buClr>
              <a:buSzPts val="2000"/>
              <a:buFont typeface="Georgia"/>
              <a:buAutoNum type="arabicPeriod"/>
              <a:defRPr sz="2000" b="0" i="0" u="none" strike="noStrike" cap="none">
                <a:solidFill>
                  <a:schemeClr val="dk1"/>
                </a:solidFill>
                <a:latin typeface="Georgia"/>
                <a:ea typeface="Georgia"/>
                <a:cs typeface="Georgia"/>
                <a:sym typeface="Georgia"/>
              </a:defRPr>
            </a:lvl6pPr>
            <a:lvl7pPr marL="3200400" marR="0" lvl="6" indent="-355600" algn="l" rtl="0">
              <a:lnSpc>
                <a:spcPct val="100000"/>
              </a:lnSpc>
              <a:spcBef>
                <a:spcPts val="900"/>
              </a:spcBef>
              <a:spcAft>
                <a:spcPts val="0"/>
              </a:spcAft>
              <a:buClr>
                <a:schemeClr val="dk1"/>
              </a:buClr>
              <a:buSzPts val="2000"/>
              <a:buFont typeface="Georgia"/>
              <a:buAutoNum type="alphaLcPeriod"/>
              <a:defRPr sz="2000" b="0" i="0" u="none" strike="noStrike" cap="none">
                <a:solidFill>
                  <a:schemeClr val="dk1"/>
                </a:solidFill>
                <a:latin typeface="Georgia"/>
                <a:ea typeface="Georgia"/>
                <a:cs typeface="Georgia"/>
                <a:sym typeface="Georgia"/>
              </a:defRPr>
            </a:lvl7pPr>
            <a:lvl8pPr marL="3657600" marR="0" lvl="7" indent="-355600" algn="l" rtl="0">
              <a:lnSpc>
                <a:spcPct val="100000"/>
              </a:lnSpc>
              <a:spcBef>
                <a:spcPts val="900"/>
              </a:spcBef>
              <a:spcAft>
                <a:spcPts val="0"/>
              </a:spcAft>
              <a:buClr>
                <a:schemeClr val="dk1"/>
              </a:buClr>
              <a:buSzPts val="2000"/>
              <a:buFont typeface="Georgia"/>
              <a:buAutoNum type="romanLcPeriod"/>
              <a:defRPr sz="2000" b="0" i="0" u="none" strike="noStrike" cap="none">
                <a:solidFill>
                  <a:schemeClr val="dk1"/>
                </a:solidFill>
                <a:latin typeface="Georgia"/>
                <a:ea typeface="Georgia"/>
                <a:cs typeface="Georgia"/>
                <a:sym typeface="Georgia"/>
              </a:defRPr>
            </a:lvl8pPr>
            <a:lvl9pPr marL="4114800" marR="0" lvl="8" indent="-228600" algn="l" rtl="0">
              <a:lnSpc>
                <a:spcPct val="100000"/>
              </a:lnSpc>
              <a:spcBef>
                <a:spcPts val="900"/>
              </a:spcBef>
              <a:spcAft>
                <a:spcPts val="900"/>
              </a:spcAft>
              <a:buClr>
                <a:schemeClr val="dk2"/>
              </a:buClr>
              <a:buSzPts val="2000"/>
              <a:buFont typeface="Arial"/>
              <a:buNone/>
              <a:defRPr sz="2000" b="1" i="0" u="none" strike="noStrike" cap="none">
                <a:solidFill>
                  <a:schemeClr val="dk2"/>
                </a:solidFill>
                <a:latin typeface="Georgia"/>
                <a:ea typeface="Georgia"/>
                <a:cs typeface="Georgia"/>
                <a:sym typeface="Georgia"/>
              </a:defRPr>
            </a:lvl9pPr>
          </a:lstStyle>
          <a:p>
            <a:pPr marL="0" indent="0" algn="ctr">
              <a:lnSpc>
                <a:spcPct val="90000"/>
              </a:lnSpc>
              <a:buSzPts val="1200"/>
            </a:pPr>
            <a:endParaRPr lang="lv-LV" sz="3599" dirty="0">
              <a:solidFill>
                <a:schemeClr val="accent2">
                  <a:lumMod val="50000"/>
                </a:schemeClr>
              </a:solidFill>
            </a:endParaRPr>
          </a:p>
          <a:p>
            <a:pPr marL="0" indent="0" algn="ctr">
              <a:lnSpc>
                <a:spcPct val="90000"/>
              </a:lnSpc>
              <a:buSzPts val="1200"/>
            </a:pPr>
            <a:r>
              <a:rPr lang="lv-LV" sz="3599" dirty="0">
                <a:solidFill>
                  <a:schemeClr val="tx1"/>
                </a:solidFill>
                <a:latin typeface="+mn-lt"/>
                <a:cs typeface="Times New Roman" panose="02020603050405020304" pitchFamily="18" charset="0"/>
              </a:rPr>
              <a:t>Paldies par uzmanību!</a:t>
            </a:r>
          </a:p>
          <a:p>
            <a:pPr marL="0" indent="0">
              <a:lnSpc>
                <a:spcPct val="90000"/>
              </a:lnSpc>
              <a:buSzPts val="1200"/>
            </a:pPr>
            <a:r>
              <a:rPr lang="lv-LV" dirty="0">
                <a:solidFill>
                  <a:schemeClr val="accent2">
                    <a:lumMod val="50000"/>
                  </a:schemeClr>
                </a:solidFill>
              </a:rPr>
              <a:t>	</a:t>
            </a:r>
          </a:p>
          <a:p>
            <a:pPr marL="0" indent="0">
              <a:lnSpc>
                <a:spcPct val="90000"/>
              </a:lnSpc>
              <a:buSzPts val="1200"/>
            </a:pPr>
            <a:endParaRPr lang="lv-LV" sz="2400" i="1" dirty="0">
              <a:solidFill>
                <a:schemeClr val="bg1"/>
              </a:solidFill>
            </a:endParaRPr>
          </a:p>
          <a:p>
            <a:pPr marL="0" indent="0">
              <a:lnSpc>
                <a:spcPct val="90000"/>
              </a:lnSpc>
              <a:buSzPts val="1200"/>
            </a:pPr>
            <a:endParaRPr lang="lv-LV" sz="3599" dirty="0">
              <a:solidFill>
                <a:schemeClr val="accent2">
                  <a:lumMod val="50000"/>
                </a:schemeClr>
              </a:solidFill>
            </a:endParaRPr>
          </a:p>
          <a:p>
            <a:pPr marL="0" indent="0">
              <a:lnSpc>
                <a:spcPct val="90000"/>
              </a:lnSpc>
              <a:buSzPts val="800"/>
            </a:pPr>
            <a:endParaRPr lang="lv-LV" sz="2249" i="1" dirty="0">
              <a:solidFill>
                <a:schemeClr val="accent2"/>
              </a:solidFill>
            </a:endParaRPr>
          </a:p>
          <a:p>
            <a:pPr marL="0" indent="0">
              <a:lnSpc>
                <a:spcPct val="90000"/>
              </a:lnSpc>
              <a:buSzPts val="800"/>
            </a:pPr>
            <a:endParaRPr lang="lv-LV" sz="2249" dirty="0">
              <a:solidFill>
                <a:schemeClr val="accent2"/>
              </a:solidFill>
            </a:endParaRPr>
          </a:p>
        </p:txBody>
      </p:sp>
      <p:pic>
        <p:nvPicPr>
          <p:cNvPr id="10" name="Shape 236" descr="C:\Users\jbaker005\Documents\branding\Logo\PwC_fl_wt_png\PwC_fl_30mmh_wt.png">
            <a:extLst>
              <a:ext uri="{FF2B5EF4-FFF2-40B4-BE49-F238E27FC236}">
                <a16:creationId xmlns:a16="http://schemas.microsoft.com/office/drawing/2014/main" id="{6D1133A9-9DE9-45FE-A622-E20C43AA4540}"/>
              </a:ext>
            </a:extLst>
          </p:cNvPr>
          <p:cNvPicPr preferRelativeResize="0"/>
          <p:nvPr/>
        </p:nvPicPr>
        <p:blipFill rotWithShape="1">
          <a:blip r:embed="rId3">
            <a:alphaModFix/>
          </a:blip>
          <a:srcRect/>
          <a:stretch/>
        </p:blipFill>
        <p:spPr>
          <a:xfrm>
            <a:off x="1681535" y="5275890"/>
            <a:ext cx="902395" cy="685621"/>
          </a:xfrm>
          <a:prstGeom prst="rect">
            <a:avLst/>
          </a:prstGeom>
          <a:noFill/>
          <a:ln>
            <a:noFill/>
          </a:ln>
        </p:spPr>
      </p:pic>
      <p:sp>
        <p:nvSpPr>
          <p:cNvPr id="11" name="TextBox 10">
            <a:extLst>
              <a:ext uri="{FF2B5EF4-FFF2-40B4-BE49-F238E27FC236}">
                <a16:creationId xmlns:a16="http://schemas.microsoft.com/office/drawing/2014/main" id="{91EEB2FD-E8D8-4E6A-8DA9-EB572FD0A18F}"/>
              </a:ext>
            </a:extLst>
          </p:cNvPr>
          <p:cNvSpPr txBox="1"/>
          <p:nvPr/>
        </p:nvSpPr>
        <p:spPr>
          <a:xfrm>
            <a:off x="5375239" y="5310923"/>
            <a:ext cx="184731" cy="369332"/>
          </a:xfrm>
          <a:prstGeom prst="rect">
            <a:avLst/>
          </a:prstGeom>
          <a:noFill/>
        </p:spPr>
        <p:txBody>
          <a:bodyPr wrap="none" rtlCol="0">
            <a:spAutoFit/>
          </a:bodyPr>
          <a:lstStyle/>
          <a:p>
            <a:endParaRPr lang="lv-LV" dirty="0"/>
          </a:p>
        </p:txBody>
      </p:sp>
      <p:sp>
        <p:nvSpPr>
          <p:cNvPr id="2" name="Slide Number Placeholder 1">
            <a:extLst>
              <a:ext uri="{FF2B5EF4-FFF2-40B4-BE49-F238E27FC236}">
                <a16:creationId xmlns:a16="http://schemas.microsoft.com/office/drawing/2014/main" id="{F1B94C9B-8136-461C-A18D-2D3BFBE19D78}"/>
              </a:ext>
            </a:extLst>
          </p:cNvPr>
          <p:cNvSpPr>
            <a:spLocks noGrp="1"/>
          </p:cNvSpPr>
          <p:nvPr>
            <p:ph type="sldNum" sz="quarter" idx="13"/>
          </p:nvPr>
        </p:nvSpPr>
        <p:spPr/>
        <p:txBody>
          <a:bodyPr/>
          <a:lstStyle/>
          <a:p>
            <a:fld id="{D99BD5F8-662C-435C-83D9-ACFD947EC7C0}" type="slidenum">
              <a:rPr lang="en-US" altLang="lv-LV" smtClean="0"/>
              <a:pPr/>
              <a:t>5</a:t>
            </a:fld>
            <a:endParaRPr lang="en-US" altLang="lv-LV"/>
          </a:p>
        </p:txBody>
      </p:sp>
    </p:spTree>
    <p:extLst>
      <p:ext uri="{BB962C8B-B14F-4D97-AF65-F5344CB8AC3E}">
        <p14:creationId xmlns:p14="http://schemas.microsoft.com/office/powerpoint/2010/main" val="302856778"/>
      </p:ext>
    </p:extLst>
  </p:cSld>
  <p:clrMapOvr>
    <a:masterClrMapping/>
  </p:clrMapOvr>
  <p:transition spd="med">
    <p:pull/>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1365</TotalTime>
  <Words>478</Words>
  <Application>Microsoft Office PowerPoint</Application>
  <PresentationFormat>Widescreen</PresentationFormat>
  <Paragraphs>41</Paragraphs>
  <Slides>5</Slides>
  <Notes>5</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5</vt:i4>
      </vt:variant>
    </vt:vector>
  </HeadingPairs>
  <TitlesOfParts>
    <vt:vector size="13" baseType="lpstr">
      <vt:lpstr>Arial</vt:lpstr>
      <vt:lpstr>Calibri</vt:lpstr>
      <vt:lpstr>Calibri Light</vt:lpstr>
      <vt:lpstr>Georgia</vt:lpstr>
      <vt:lpstr>Times New Roman</vt:lpstr>
      <vt:lpstr>Verdana</vt:lpstr>
      <vt:lpstr>Wingdings</vt:lpstr>
      <vt:lpstr>Office Theme</vt:lpstr>
      <vt:lpstr>PowerPoint Presentation</vt:lpstr>
      <vt:lpstr>Transporta vieta ne-ETS sektorā</vt:lpstr>
      <vt:lpstr>SEG emisiju mazināšanas pasākumi transporta nozarē</vt:lpstr>
      <vt:lpstr>SEG emisiju mazināšanas pasākumi transporta nozarē</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Viktorija Tabakurska</dc:creator>
  <cp:lastModifiedBy>Satiksmes ministrija</cp:lastModifiedBy>
  <cp:revision>186</cp:revision>
  <cp:lastPrinted>2020-02-11T07:01:10Z</cp:lastPrinted>
  <dcterms:created xsi:type="dcterms:W3CDTF">2019-01-16T12:58:09Z</dcterms:created>
  <dcterms:modified xsi:type="dcterms:W3CDTF">2020-02-19T07:51:02Z</dcterms:modified>
</cp:coreProperties>
</file>